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95" r:id="rId6"/>
    <p:sldMasterId id="2147483667" r:id="rId7"/>
    <p:sldMasterId id="2147483714" r:id="rId8"/>
  </p:sldMasterIdLst>
  <p:sldIdLst>
    <p:sldId id="256" r:id="rId9"/>
    <p:sldId id="258" r:id="rId10"/>
    <p:sldId id="259" r:id="rId11"/>
    <p:sldId id="260" r:id="rId12"/>
    <p:sldId id="272" r:id="rId13"/>
    <p:sldId id="558" r:id="rId14"/>
    <p:sldId id="561" r:id="rId15"/>
    <p:sldId id="562" r:id="rId16"/>
    <p:sldId id="530" r:id="rId17"/>
    <p:sldId id="55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01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55" autoAdjust="0"/>
    <p:restoredTop sz="94660"/>
  </p:normalViewPr>
  <p:slideViewPr>
    <p:cSldViewPr snapToGrid="0">
      <p:cViewPr>
        <p:scale>
          <a:sx n="70" d="100"/>
          <a:sy n="70" d="100"/>
        </p:scale>
        <p:origin x="-852" y="-13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5" Type="http://schemas.openxmlformats.org/officeDocument/2006/relationships/slideMaster" Target="slideMasters/slideMaster2.xml"/><Relationship Id="rId15" Type="http://schemas.openxmlformats.org/officeDocument/2006/relationships/slide" Target="slides/slide7.xml"/><Relationship Id="rId10" Type="http://schemas.openxmlformats.org/officeDocument/2006/relationships/slide" Target="slides/slide2.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15.png"/><Relationship Id="rId5" Type="http://schemas.openxmlformats.org/officeDocument/2006/relationships/image" Target="../media/image12.png"/><Relationship Id="rId15" Type="http://schemas.openxmlformats.org/officeDocument/2006/relationships/image" Target="../media/image16.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4.png"/><Relationship Id="rId14" Type="http://schemas.openxmlformats.org/officeDocument/2006/relationships/hyperlink" Target="http://www.capgemini.com/"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17.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9.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3.svg"/><Relationship Id="rId4" Type="http://schemas.openxmlformats.org/officeDocument/2006/relationships/image" Target="../media/image2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2.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4.svg"/><Relationship Id="rId2" Type="http://schemas.openxmlformats.org/officeDocument/2006/relationships/image" Target="../media/image23.png"/><Relationship Id="rId1" Type="http://schemas.openxmlformats.org/officeDocument/2006/relationships/slideMaster" Target="../slideMasters/slideMaster3.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8.svg"/></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25.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6.png"/><Relationship Id="rId1" Type="http://schemas.openxmlformats.org/officeDocument/2006/relationships/slideMaster" Target="../slideMasters/slideMaster4.xml"/><Relationship Id="rId4" Type="http://schemas.openxmlformats.org/officeDocument/2006/relationships/image" Target="../media/image27.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2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5.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1.svg"/><Relationship Id="rId4"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20.svg"/><Relationship Id="rId2" Type="http://schemas.openxmlformats.org/officeDocument/2006/relationships/image" Target="../media/image7.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1.svg"/><Relationship Id="rId4"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60.sv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0.svg"/><Relationship Id="rId2" Type="http://schemas.openxmlformats.org/officeDocument/2006/relationships/image" Target="../media/image10.png"/><Relationship Id="rId1" Type="http://schemas.openxmlformats.org/officeDocument/2006/relationships/slideMaster" Target="../slideMasters/slideMaster5.xml"/><Relationship Id="rId6" Type="http://schemas.openxmlformats.org/officeDocument/2006/relationships/image" Target="../media/image41.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5.xml"/><Relationship Id="rId6" Type="http://schemas.openxmlformats.org/officeDocument/2006/relationships/hyperlink" Target="http://www.twitter.com/capgemini" TargetMode="External"/><Relationship Id="rId11" Type="http://schemas.openxmlformats.org/officeDocument/2006/relationships/image" Target="../media/image15.png"/><Relationship Id="rId5" Type="http://schemas.openxmlformats.org/officeDocument/2006/relationships/image" Target="../media/image12.png"/><Relationship Id="rId15" Type="http://schemas.openxmlformats.org/officeDocument/2006/relationships/image" Target="../media/image16.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4.png"/><Relationship Id="rId14" Type="http://schemas.openxmlformats.org/officeDocument/2006/relationships/hyperlink" Target="http://www.capgemini.com/" TargetMode="Externa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Master" Target="../slideMasters/slideMaster5.xml"/><Relationship Id="rId4" Type="http://schemas.openxmlformats.org/officeDocument/2006/relationships/image" Target="../media/image41.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41.svg"/><Relationship Id="rId5" Type="http://schemas.openxmlformats.org/officeDocument/2006/relationships/image" Target="../media/image2.png"/><Relationship Id="rId4" Type="http://schemas.openxmlformats.org/officeDocument/2006/relationships/image" Target="../media/image28.svg"/></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 xmlns:a16="http://schemas.microsoft.com/office/drawing/2014/main" id="{46279687-00F0-4823-8159-585447C125F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Fresh Grads – Parallel Project</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Sagar Kulkarni</a:t>
            </a:r>
          </a:p>
        </p:txBody>
      </p:sp>
      <p:pic>
        <p:nvPicPr>
          <p:cNvPr id="7"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3943955325"/>
      </p:ext>
    </p:extLst>
  </p:cSld>
  <p:clrMapOvr>
    <a:masterClrMapping/>
  </p:clrMapOvr>
  <p:extLst mod="1">
    <p:ext uri="{DCECCB84-F9BA-43D5-87BE-67443E8EF086}">
      <p15:sldGuideLst xmlns="" xmlns:p15="http://schemas.microsoft.com/office/powerpoint/2012/main">
        <p15:guide id="3"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66841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304140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221026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61821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93321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4276460572"/>
      </p:ext>
    </p:extLst>
  </p:cSld>
  <p:clrMapOvr>
    <a:masterClrMapping/>
  </p:clrMapOvr>
  <p:extLst mod="1">
    <p:ext uri="{DCECCB84-F9BA-43D5-87BE-67443E8EF086}">
      <p15:sldGuideLst xmlns=""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390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8208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15134061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6119346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3276913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7534706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48764144"/>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87709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327306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5124708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1438337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07456"/>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0658510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3897463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4546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468058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63382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462890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6" name="Graphic 5">
            <a:extLst>
              <a:ext uri="{FF2B5EF4-FFF2-40B4-BE49-F238E27FC236}">
                <a16:creationId xmlns=""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4826585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 xmlns:a16="http://schemas.microsoft.com/office/drawing/2014/main" id="{7CE27168-F6DA-4810-BB03-F13300055E35}"/>
                  </a:ext>
                </a:extLst>
              </p:cNvPr>
              <p:cNvPicPr>
                <a:picLocks noChangeAspect="1"/>
              </p:cNvPicPr>
              <p:nvPr/>
            </p:nvPicPr>
            <p:blipFill rotWithShape="1">
              <a:blip r:embed="rId2">
                <a:extLst>
                  <a:ext uri="{96DAC541-7B7A-43D3-8B79-37D633B846F1}">
                    <asvg:svgBlip xmlns:asvg="http://schemas.microsoft.com/office/drawing/2016/SVG/main" xmlns=""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 xmlns:a16="http://schemas.microsoft.com/office/drawing/2014/main" id="{B2FD07E9-FD44-4F4D-B48A-CB2D72E628F2}"/>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8485649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8567D75B-5423-48DB-8633-03391840D131}"/>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50261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874081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6257088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5" name="Table Placeholder 24">
            <a:extLst>
              <a:ext uri="{FF2B5EF4-FFF2-40B4-BE49-F238E27FC236}">
                <a16:creationId xmlns="" xmlns:a16="http://schemas.microsoft.com/office/drawing/2014/main" id="{4CF70ABC-C3CC-4467-BF60-A472180D4920}"/>
              </a:ext>
            </a:extLst>
          </p:cNvPr>
          <p:cNvSpPr>
            <a:spLocks noGrp="1"/>
          </p:cNvSpPr>
          <p:nvPr>
            <p:ph type="tbl" sz="quarter" idx="17"/>
          </p:nvPr>
        </p:nvSpPr>
        <p:spPr>
          <a:xfrm>
            <a:off x="407988" y="2073275"/>
            <a:ext cx="11376025" cy="4178300"/>
          </a:xfrm>
          <a:prstGeom prst="rect">
            <a:avLst/>
          </a:prstGeom>
        </p:spPr>
        <p:txBody>
          <a:bodyPr anchor="ctr"/>
          <a:lstStyle>
            <a:lvl1pPr marL="0" indent="0" algn="ctr">
              <a:buNone/>
              <a:defRPr/>
            </a:lvl1pPr>
          </a:lstStyle>
          <a:p>
            <a:endParaRPr lang="pt-PT"/>
          </a:p>
        </p:txBody>
      </p:sp>
      <p:sp>
        <p:nvSpPr>
          <p:cNvPr id="23"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284856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aphs">
    <p:spTree>
      <p:nvGrpSpPr>
        <p:cNvPr id="1" name=""/>
        <p:cNvGrpSpPr/>
        <p:nvPr/>
      </p:nvGrpSpPr>
      <p:grpSpPr>
        <a:xfrm>
          <a:off x="0" y="0"/>
          <a:ext cx="0" cy="0"/>
          <a:chOff x="0" y="0"/>
          <a:chExt cx="0" cy="0"/>
        </a:xfrm>
      </p:grpSpPr>
      <p:sp>
        <p:nvSpPr>
          <p:cNvPr id="19" name="Chart Placeholder 18">
            <a:extLst>
              <a:ext uri="{FF2B5EF4-FFF2-40B4-BE49-F238E27FC236}">
                <a16:creationId xmlns="" xmlns:a16="http://schemas.microsoft.com/office/drawing/2014/main"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4" name="Text Placeholder 29">
            <a:extLst>
              <a:ext uri="{FF2B5EF4-FFF2-40B4-BE49-F238E27FC236}">
                <a16:creationId xmlns="" xmlns:a16="http://schemas.microsoft.com/office/drawing/2014/main"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 xmlns:a16="http://schemas.microsoft.com/office/drawing/2014/main"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 xmlns:a16="http://schemas.microsoft.com/office/drawing/2014/main"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 xmlns:a16="http://schemas.microsoft.com/office/drawing/2014/main"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endParaRPr lang="pt-PT"/>
          </a:p>
        </p:txBody>
      </p:sp>
      <p:sp>
        <p:nvSpPr>
          <p:cNvPr id="9" name="Title Placeholder 1">
            <a:extLst>
              <a:ext uri="{FF2B5EF4-FFF2-40B4-BE49-F238E27FC236}">
                <a16:creationId xmlns="" xmlns:a16="http://schemas.microsoft.com/office/drawing/2014/main" id="{552BBB0A-405D-419D-8BD5-EC8D9F84B795}"/>
              </a:ext>
            </a:extLst>
          </p:cNvPr>
          <p:cNvSpPr txBox="1">
            <a:spLocks/>
          </p:cNvSpPr>
          <p:nvPr userDrawn="1"/>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816298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1F7E5A44-800E-4E01-9E39-BE8EDB371110}"/>
              </a:ext>
            </a:extLst>
          </p:cNvPr>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 xmlns:a16="http://schemas.microsoft.com/office/drawing/2014/main" id="{115E9009-AF96-42B6-BF89-DC5FFB888C93}"/>
              </a:ext>
            </a:extLst>
          </p:cNvPr>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 xmlns:a16="http://schemas.microsoft.com/office/drawing/2014/main" id="{72FA0387-E1A9-4FE6-B909-3C397FF8EDBE}"/>
              </a:ext>
            </a:extLst>
          </p:cNvPr>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 xmlns:a16="http://schemas.microsoft.com/office/drawing/2014/main" id="{932FA6D2-DCA0-45C9-81B6-5EC52C969F94}"/>
              </a:ext>
            </a:extLst>
          </p:cNvPr>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 xmlns:a16="http://schemas.microsoft.com/office/drawing/2014/main" id="{1B2F5493-6162-4AC0-BA43-8D7A7C0FA263}"/>
              </a:ext>
            </a:extLst>
          </p:cNvPr>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7" name="Text Placeholder 29">
            <a:extLst>
              <a:ext uri="{FF2B5EF4-FFF2-40B4-BE49-F238E27FC236}">
                <a16:creationId xmlns="" xmlns:a16="http://schemas.microsoft.com/office/drawing/2014/main" id="{DC134CF2-DCA0-414B-81CC-1ED54BE2F760}"/>
              </a:ext>
            </a:extLst>
          </p:cNvPr>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2247418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 xmlns:a16="http://schemas.microsoft.com/office/drawing/2014/main"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19840989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 xmlns:a16="http://schemas.microsoft.com/office/drawing/2014/main" id="{DE5ADCF6-0F9C-4198-AF3A-A4ABB710EACA}"/>
              </a:ext>
            </a:extLst>
          </p:cNvPr>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endParaRPr lang="pt-PT"/>
          </a:p>
        </p:txBody>
      </p:sp>
      <p:sp>
        <p:nvSpPr>
          <p:cNvPr id="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30967884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63" name="Rectangle 62">
            <a:extLst>
              <a:ext uri="{FF2B5EF4-FFF2-40B4-BE49-F238E27FC236}">
                <a16:creationId xmlns="" xmlns:a16="http://schemas.microsoft.com/office/drawing/2014/main" id="{67E21435-78AE-465F-A49A-B06594889D38}"/>
              </a:ext>
            </a:extLst>
          </p:cNvPr>
          <p:cNvSpPr/>
          <p:nvPr userDrawn="1"/>
        </p:nvSpPr>
        <p:spPr>
          <a:xfrm>
            <a:off x="9363909" y="0"/>
            <a:ext cx="282809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Text Placeholder 29">
            <a:extLst>
              <a:ext uri="{FF2B5EF4-FFF2-40B4-BE49-F238E27FC236}">
                <a16:creationId xmlns="" xmlns:a16="http://schemas.microsoft.com/office/drawing/2014/main" id="{09D3E9EE-291C-4AC0-8D9C-7436CFEE0FB8}"/>
              </a:ext>
            </a:extLst>
          </p:cNvPr>
          <p:cNvSpPr>
            <a:spLocks noGrp="1"/>
          </p:cNvSpPr>
          <p:nvPr>
            <p:ph type="body" sz="quarter" idx="42" hasCustomPrompt="1"/>
          </p:nvPr>
        </p:nvSpPr>
        <p:spPr>
          <a:xfrm>
            <a:off x="9858635"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cxnSp>
        <p:nvCxnSpPr>
          <p:cNvPr id="6" name="Conector reto 49">
            <a:extLst>
              <a:ext uri="{FF2B5EF4-FFF2-40B4-BE49-F238E27FC236}">
                <a16:creationId xmlns="" xmlns:a16="http://schemas.microsoft.com/office/drawing/2014/main" id="{47863E65-2400-4211-A634-25391108062D}"/>
              </a:ext>
            </a:extLst>
          </p:cNvPr>
          <p:cNvCxnSpPr>
            <a:cxnSpLocks/>
          </p:cNvCxnSpPr>
          <p:nvPr/>
        </p:nvCxnSpPr>
        <p:spPr>
          <a:xfrm>
            <a:off x="10836130"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9">
            <a:extLst>
              <a:ext uri="{FF2B5EF4-FFF2-40B4-BE49-F238E27FC236}">
                <a16:creationId xmlns="" xmlns:a16="http://schemas.microsoft.com/office/drawing/2014/main" id="{637A42F6-A0B8-4DEF-AE56-7743C3C89A3A}"/>
              </a:ext>
            </a:extLst>
          </p:cNvPr>
          <p:cNvSpPr>
            <a:spLocks noGrp="1"/>
          </p:cNvSpPr>
          <p:nvPr>
            <p:ph type="body" sz="quarter" idx="43" hasCustomPrompt="1"/>
          </p:nvPr>
        </p:nvSpPr>
        <p:spPr>
          <a:xfrm>
            <a:off x="10873669"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9" name="Text Placeholder 29">
            <a:extLst>
              <a:ext uri="{FF2B5EF4-FFF2-40B4-BE49-F238E27FC236}">
                <a16:creationId xmlns="" xmlns:a16="http://schemas.microsoft.com/office/drawing/2014/main" id="{5D26050F-BE0E-45C7-BF16-4B401065CDD7}"/>
              </a:ext>
            </a:extLst>
          </p:cNvPr>
          <p:cNvSpPr>
            <a:spLocks noGrp="1"/>
          </p:cNvSpPr>
          <p:nvPr>
            <p:ph type="body" sz="quarter" idx="44" hasCustomPrompt="1"/>
          </p:nvPr>
        </p:nvSpPr>
        <p:spPr>
          <a:xfrm>
            <a:off x="9858635"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0" name="Text Placeholder 29">
            <a:extLst>
              <a:ext uri="{FF2B5EF4-FFF2-40B4-BE49-F238E27FC236}">
                <a16:creationId xmlns="" xmlns:a16="http://schemas.microsoft.com/office/drawing/2014/main" id="{DAFF5EB0-EE62-4C80-9262-D5EB89300B31}"/>
              </a:ext>
            </a:extLst>
          </p:cNvPr>
          <p:cNvSpPr>
            <a:spLocks noGrp="1"/>
          </p:cNvSpPr>
          <p:nvPr>
            <p:ph type="body" sz="quarter" idx="45" hasCustomPrompt="1"/>
          </p:nvPr>
        </p:nvSpPr>
        <p:spPr>
          <a:xfrm>
            <a:off x="10873669"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1" name="Text Placeholder 29">
            <a:extLst>
              <a:ext uri="{FF2B5EF4-FFF2-40B4-BE49-F238E27FC236}">
                <a16:creationId xmlns="" xmlns:a16="http://schemas.microsoft.com/office/drawing/2014/main" id="{1D2E2610-A39A-4ABB-B9B0-3E64FB2B1FD2}"/>
              </a:ext>
            </a:extLst>
          </p:cNvPr>
          <p:cNvSpPr>
            <a:spLocks noGrp="1"/>
          </p:cNvSpPr>
          <p:nvPr>
            <p:ph type="body" sz="quarter" idx="46" hasCustomPrompt="1"/>
          </p:nvPr>
        </p:nvSpPr>
        <p:spPr>
          <a:xfrm>
            <a:off x="9858635"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2" name="Text Placeholder 29">
            <a:extLst>
              <a:ext uri="{FF2B5EF4-FFF2-40B4-BE49-F238E27FC236}">
                <a16:creationId xmlns="" xmlns:a16="http://schemas.microsoft.com/office/drawing/2014/main" id="{7FEBB00E-E460-421E-A98D-4E1A8813E933}"/>
              </a:ext>
            </a:extLst>
          </p:cNvPr>
          <p:cNvSpPr>
            <a:spLocks noGrp="1"/>
          </p:cNvSpPr>
          <p:nvPr>
            <p:ph type="body" sz="quarter" idx="47" hasCustomPrompt="1"/>
          </p:nvPr>
        </p:nvSpPr>
        <p:spPr>
          <a:xfrm>
            <a:off x="10873669"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6" name="Text Placeholder 29">
            <a:extLst>
              <a:ext uri="{FF2B5EF4-FFF2-40B4-BE49-F238E27FC236}">
                <a16:creationId xmlns="" xmlns:a16="http://schemas.microsoft.com/office/drawing/2014/main" id="{FAFB67F4-E060-49A7-B606-E1DBD3BADB1E}"/>
              </a:ext>
            </a:extLst>
          </p:cNvPr>
          <p:cNvSpPr>
            <a:spLocks noGrp="1"/>
          </p:cNvSpPr>
          <p:nvPr>
            <p:ph type="body" sz="quarter" idx="48" hasCustomPrompt="1"/>
          </p:nvPr>
        </p:nvSpPr>
        <p:spPr>
          <a:xfrm>
            <a:off x="9858635"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7" name="Text Placeholder 29">
            <a:extLst>
              <a:ext uri="{FF2B5EF4-FFF2-40B4-BE49-F238E27FC236}">
                <a16:creationId xmlns="" xmlns:a16="http://schemas.microsoft.com/office/drawing/2014/main" id="{DB43EC2B-27E8-42E4-B1FE-B643A64496E9}"/>
              </a:ext>
            </a:extLst>
          </p:cNvPr>
          <p:cNvSpPr>
            <a:spLocks noGrp="1"/>
          </p:cNvSpPr>
          <p:nvPr>
            <p:ph type="body" sz="quarter" idx="49" hasCustomPrompt="1"/>
          </p:nvPr>
        </p:nvSpPr>
        <p:spPr>
          <a:xfrm>
            <a:off x="10873669"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8" name="Text Placeholder 29">
            <a:extLst>
              <a:ext uri="{FF2B5EF4-FFF2-40B4-BE49-F238E27FC236}">
                <a16:creationId xmlns="" xmlns:a16="http://schemas.microsoft.com/office/drawing/2014/main" id="{2227CA6E-59E3-4FDF-9ED6-1407D9E2902E}"/>
              </a:ext>
            </a:extLst>
          </p:cNvPr>
          <p:cNvSpPr>
            <a:spLocks noGrp="1"/>
          </p:cNvSpPr>
          <p:nvPr>
            <p:ph type="body" sz="quarter" idx="50" hasCustomPrompt="1"/>
          </p:nvPr>
        </p:nvSpPr>
        <p:spPr>
          <a:xfrm>
            <a:off x="9858635"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9" name="Text Placeholder 29">
            <a:extLst>
              <a:ext uri="{FF2B5EF4-FFF2-40B4-BE49-F238E27FC236}">
                <a16:creationId xmlns="" xmlns:a16="http://schemas.microsoft.com/office/drawing/2014/main" id="{05CECC09-5520-4F91-918B-395F23E6E9B7}"/>
              </a:ext>
            </a:extLst>
          </p:cNvPr>
          <p:cNvSpPr>
            <a:spLocks noGrp="1"/>
          </p:cNvSpPr>
          <p:nvPr>
            <p:ph type="body" sz="quarter" idx="51" hasCustomPrompt="1"/>
          </p:nvPr>
        </p:nvSpPr>
        <p:spPr>
          <a:xfrm>
            <a:off x="10873669"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9"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20"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7010964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 xmlns:a16="http://schemas.microsoft.com/office/drawing/2014/main" id="{C2900546-43C2-48AA-9FD6-CFB7317713BE}"/>
              </a:ext>
            </a:extLst>
          </p:cNvPr>
          <p:cNvSpPr/>
          <p:nvPr userDrawn="1"/>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 xmlns:a16="http://schemas.microsoft.com/office/drawing/2014/main"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 xmlns:a16="http://schemas.microsoft.com/office/drawing/2014/main"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 xmlns:a16="http://schemas.microsoft.com/office/drawing/2014/main"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endParaRPr lang="pt-PT"/>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 xmlns:a16="http://schemas.microsoft.com/office/drawing/2014/main"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 xmlns:a16="http://schemas.microsoft.com/office/drawing/2014/main"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 xmlns:a16="http://schemas.microsoft.com/office/drawing/2014/main" id="{C2900546-43C2-48AA-9FD6-CFB7317713BE}"/>
              </a:ext>
            </a:extLst>
          </p:cNvPr>
          <p:cNvSpPr/>
          <p:nvPr userDrawn="1"/>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 xmlns:a16="http://schemas.microsoft.com/office/drawing/2014/main"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 xmlns:a16="http://schemas.microsoft.com/office/drawing/2014/main"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endParaRPr lang="pt-PT"/>
          </a:p>
        </p:txBody>
      </p:sp>
      <p:pic>
        <p:nvPicPr>
          <p:cNvPr id="26"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385260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050C72D0-5CFE-422E-AABA-2AE737D2B66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6311901" y="300730"/>
            <a:ext cx="5880099" cy="6557270"/>
          </a:xfrm>
          <a:prstGeom prst="rect">
            <a:avLst/>
          </a:prstGeom>
        </p:spPr>
      </p:pic>
      <p:sp>
        <p:nvSpPr>
          <p:cNvPr id="17" name="Text Placeholder 7">
            <a:extLst>
              <a:ext uri="{FF2B5EF4-FFF2-40B4-BE49-F238E27FC236}">
                <a16:creationId xmlns="" xmlns:a16="http://schemas.microsoft.com/office/drawing/2014/main" id="{0953EECA-9A2F-483A-AF62-834FA9F888FE}"/>
              </a:ext>
            </a:extLst>
          </p:cNvPr>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 xmlns:a16="http://schemas.microsoft.com/office/drawing/2014/main" id="{F5F8DF03-3900-491E-B8AF-F0C6BE50D853}"/>
              </a:ext>
            </a:extLst>
          </p:cNvPr>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endParaRPr lang="pt-PT" dirty="0"/>
          </a:p>
        </p:txBody>
      </p:sp>
      <p:sp>
        <p:nvSpPr>
          <p:cNvPr id="14" name="Text Placeholder 7">
            <a:extLst>
              <a:ext uri="{FF2B5EF4-FFF2-40B4-BE49-F238E27FC236}">
                <a16:creationId xmlns="" xmlns:a16="http://schemas.microsoft.com/office/drawing/2014/main" id="{0339BEFE-9642-4BFF-AA21-D95E4DB03155}"/>
              </a:ext>
            </a:extLst>
          </p:cNvPr>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8872749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 xmlns:a16="http://schemas.microsoft.com/office/drawing/2014/main"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 xmlns:a16="http://schemas.microsoft.com/office/drawing/2014/main"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endParaRPr lang="pt-PT"/>
          </a:p>
        </p:txBody>
      </p:sp>
      <p:sp>
        <p:nvSpPr>
          <p:cNvPr id="10" name="Freeform: Shape 9">
            <a:extLst>
              <a:ext uri="{FF2B5EF4-FFF2-40B4-BE49-F238E27FC236}">
                <a16:creationId xmlns="" xmlns:a16="http://schemas.microsoft.com/office/drawing/2014/main"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092462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xed Content">
    <p:spTree>
      <p:nvGrpSpPr>
        <p:cNvPr id="1" name=""/>
        <p:cNvGrpSpPr/>
        <p:nvPr/>
      </p:nvGrpSpPr>
      <p:grpSpPr>
        <a:xfrm>
          <a:off x="0" y="0"/>
          <a:ext cx="0" cy="0"/>
          <a:chOff x="0" y="0"/>
          <a:chExt cx="0" cy="0"/>
        </a:xfrm>
      </p:grpSpPr>
      <p:sp>
        <p:nvSpPr>
          <p:cNvPr id="19" name="Rectangle 18">
            <a:extLst>
              <a:ext uri="{FF2B5EF4-FFF2-40B4-BE49-F238E27FC236}">
                <a16:creationId xmlns="" xmlns:a16="http://schemas.microsoft.com/office/drawing/2014/main" id="{AC8E1C88-76B5-4FBC-8619-E07B3932BC02}"/>
              </a:ext>
            </a:extLst>
          </p:cNvPr>
          <p:cNvSpPr/>
          <p:nvPr userDrawn="1"/>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 xmlns:a16="http://schemas.microsoft.com/office/drawing/2014/main" id="{AC8E1C88-76B5-4FBC-8619-E07B3932BC02}"/>
              </a:ext>
            </a:extLst>
          </p:cNvPr>
          <p:cNvSpPr/>
          <p:nvPr userDrawn="1"/>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 xmlns:a16="http://schemas.microsoft.com/office/drawing/2014/main" id="{AC8E1C88-76B5-4FBC-8619-E07B3932BC02}"/>
              </a:ext>
            </a:extLst>
          </p:cNvPr>
          <p:cNvSpPr/>
          <p:nvPr userDrawn="1"/>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 xmlns:a16="http://schemas.microsoft.com/office/drawing/2014/main" id="{AC8E1C88-76B5-4FBC-8619-E07B3932BC02}"/>
              </a:ext>
            </a:extLst>
          </p:cNvPr>
          <p:cNvSpPr/>
          <p:nvPr userDrawn="1"/>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 xmlns:a16="http://schemas.microsoft.com/office/drawing/2014/main" id="{A10BB4E8-B0D3-4206-AC65-A368938B1CD5}"/>
              </a:ext>
            </a:extLst>
          </p:cNvPr>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 xmlns:a16="http://schemas.microsoft.com/office/drawing/2014/main" id="{86304B18-FE01-4A88-AA17-A2A76AB7E3F6}"/>
              </a:ext>
            </a:extLst>
          </p:cNvPr>
          <p:cNvSpPr/>
          <p:nvPr userDrawn="1"/>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 xmlns:a16="http://schemas.microsoft.com/office/drawing/2014/main" id="{86304B18-FE01-4A88-AA17-A2A76AB7E3F6}"/>
              </a:ext>
            </a:extLst>
          </p:cNvPr>
          <p:cNvSpPr/>
          <p:nvPr userDrawn="1"/>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 xmlns:a16="http://schemas.microsoft.com/office/drawing/2014/main" id="{86304B18-FE01-4A88-AA17-A2A76AB7E3F6}"/>
              </a:ext>
            </a:extLst>
          </p:cNvPr>
          <p:cNvSpPr/>
          <p:nvPr userDrawn="1"/>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 xmlns:a16="http://schemas.microsoft.com/office/drawing/2014/main" id="{86304B18-FE01-4A88-AA17-A2A76AB7E3F6}"/>
              </a:ext>
            </a:extLst>
          </p:cNvPr>
          <p:cNvSpPr/>
          <p:nvPr userDrawn="1"/>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 xmlns:a16="http://schemas.microsoft.com/office/drawing/2014/main" id="{86304B18-FE01-4A88-AA17-A2A76AB7E3F6}"/>
              </a:ext>
            </a:extLst>
          </p:cNvPr>
          <p:cNvSpPr/>
          <p:nvPr userDrawn="1"/>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 xmlns:a16="http://schemas.microsoft.com/office/drawing/2014/main" id="{A10BB4E8-B0D3-4206-AC65-A368938B1CD5}"/>
              </a:ext>
            </a:extLst>
          </p:cNvPr>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 xmlns:a16="http://schemas.microsoft.com/office/drawing/2014/main" id="{A10BB4E8-B0D3-4206-AC65-A368938B1CD5}"/>
              </a:ext>
            </a:extLst>
          </p:cNvPr>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 xmlns:a16="http://schemas.microsoft.com/office/drawing/2014/main" id="{A10BB4E8-B0D3-4206-AC65-A368938B1CD5}"/>
              </a:ext>
            </a:extLst>
          </p:cNvPr>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 xmlns:a16="http://schemas.microsoft.com/office/drawing/2014/main" id="{A10BB4E8-B0D3-4206-AC65-A368938B1CD5}"/>
              </a:ext>
            </a:extLst>
          </p:cNvPr>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403154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g Table">
    <p:spTree>
      <p:nvGrpSpPr>
        <p:cNvPr id="1" name=""/>
        <p:cNvGrpSpPr/>
        <p:nvPr/>
      </p:nvGrpSpPr>
      <p:grpSpPr>
        <a:xfrm>
          <a:off x="0" y="0"/>
          <a:ext cx="0" cy="0"/>
          <a:chOff x="0" y="0"/>
          <a:chExt cx="0" cy="0"/>
        </a:xfrm>
      </p:grpSpPr>
      <p:sp>
        <p:nvSpPr>
          <p:cNvPr id="13" name="Table Placeholder 12">
            <a:extLst>
              <a:ext uri="{FF2B5EF4-FFF2-40B4-BE49-F238E27FC236}">
                <a16:creationId xmlns="" xmlns:a16="http://schemas.microsoft.com/office/drawing/2014/main"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endParaRPr lang="pt-PT" dirty="0"/>
          </a:p>
        </p:txBody>
      </p:sp>
      <p:sp>
        <p:nvSpPr>
          <p:cNvPr id="14" name="Text Placeholder 7">
            <a:extLst>
              <a:ext uri="{FF2B5EF4-FFF2-40B4-BE49-F238E27FC236}">
                <a16:creationId xmlns="" xmlns:a16="http://schemas.microsoft.com/office/drawing/2014/main"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 xmlns:a16="http://schemas.microsoft.com/office/drawing/2014/main"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235695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9140202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7892992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609816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 xmlns:a16="http://schemas.microsoft.com/office/drawing/2014/main" id="{17B390E6-46A0-4BED-B3E2-3051836E071A}"/>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4881213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6643461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7782467"/>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6628817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Tree>
    <p:extLst>
      <p:ext uri="{BB962C8B-B14F-4D97-AF65-F5344CB8AC3E}">
        <p14:creationId xmlns:p14="http://schemas.microsoft.com/office/powerpoint/2010/main" val="427279455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9913324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55265247"/>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45385124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81711223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01925693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534754065"/>
      </p:ext>
    </p:extLst>
  </p:cSld>
  <p:clrMapOvr>
    <a:masterClrMapping/>
  </p:clrMapOvr>
  <p:extLst>
    <p:ext uri="{DCECCB84-F9BA-43D5-87BE-67443E8EF086}">
      <p15:sldGuideLst xmlns=""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040909627"/>
      </p:ext>
    </p:extLst>
  </p:cSld>
  <p:clrMapOvr>
    <a:masterClrMapping/>
  </p:clrMapOvr>
  <p:extLst mod="1">
    <p:ext uri="{DCECCB84-F9BA-43D5-87BE-67443E8EF086}">
      <p15:sldGuideLst xmlns=""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2769815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7381934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49158916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67248826"/>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33213513"/>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88354996"/>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851258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00640816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8334684"/>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792527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5373778"/>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698536"/>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59015439"/>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17611070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77279180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 xmlns:a16="http://schemas.microsoft.com/office/drawing/2014/main" id="{BEB011C7-5067-4A7D-A5A2-FB9132A5D7A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6"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xmlns=""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268127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082014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489220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image" Target="../media/image4.svg"/><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image" Target="../media/image2.png"/><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theme" Target="../theme/theme2.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image" Target="../media/image4.sv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2.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3.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4.sv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2.png"/><Relationship Id="rId5" Type="http://schemas.openxmlformats.org/officeDocument/2006/relationships/theme" Target="../theme/theme4.xml"/><Relationship Id="rId4"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image" Target="../media/image2.png"/><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theme" Target="../theme/theme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image" Target="../media/image41.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219716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4">
            <a:extLst>
              <a:ext uri="{96DAC541-7B7A-43D3-8B79-37D633B846F1}">
                <asvg:svgBlip xmlns:asvg="http://schemas.microsoft.com/office/drawing/2016/SVG/main" xmlns=""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8575706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0">
            <a:extLst>
              <a:ext uri="{96DAC541-7B7A-43D3-8B79-37D633B846F1}">
                <asvg:svgBlip xmlns:asvg="http://schemas.microsoft.com/office/drawing/2016/SVG/main" xmlns="" r:embed="rId2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18092137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80665854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 xmlns:a16="http://schemas.microsoft.com/office/drawing/2014/main" id="{25EEA1D4-3AF7-42D7-AE97-AE404AECFAEB}"/>
              </a:ext>
            </a:extLst>
          </p:cNvPr>
          <p:cNvPicPr>
            <a:picLocks noChangeAspect="1"/>
          </p:cNvPicPr>
          <p:nvPr userDrawn="1"/>
        </p:nvPicPr>
        <p:blipFill rotWithShape="1">
          <a:blip r:embed="rId26">
            <a:extLst>
              <a:ext uri="{96DAC541-7B7A-43D3-8B79-37D633B846F1}">
                <asvg:svgBlip xmlns:asvg="http://schemas.microsoft.com/office/drawing/2016/SVG/main" xmlns="" r:embed="rId27"/>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79018908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51.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4.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AD554CFA-E73E-4994-8198-448F6C7B44D8}"/>
              </a:ext>
            </a:extLst>
          </p:cNvPr>
          <p:cNvSpPr>
            <a:spLocks noGrp="1"/>
          </p:cNvSpPr>
          <p:nvPr>
            <p:ph type="body" sz="quarter" idx="11"/>
          </p:nvPr>
        </p:nvSpPr>
        <p:spPr/>
        <p:txBody>
          <a:bodyPr>
            <a:normAutofit/>
          </a:bodyPr>
          <a:lstStyle/>
          <a:p>
            <a:r>
              <a:rPr lang="en-US" dirty="0"/>
              <a:t>Fresh  Grads – </a:t>
            </a:r>
            <a:r>
              <a:rPr lang="en-US" dirty="0" smtClean="0"/>
              <a:t>Group Project</a:t>
            </a:r>
          </a:p>
          <a:p>
            <a:r>
              <a:rPr lang="en-US" dirty="0" smtClean="0"/>
              <a:t>Canteen Management System</a:t>
            </a:r>
            <a:endParaRPr lang="en-US" dirty="0"/>
          </a:p>
        </p:txBody>
      </p:sp>
    </p:spTree>
    <p:extLst>
      <p:ext uri="{BB962C8B-B14F-4D97-AF65-F5344CB8AC3E}">
        <p14:creationId xmlns:p14="http://schemas.microsoft.com/office/powerpoint/2010/main" val="31260750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2280C37F-5368-480D-89B1-412ECADF7B82}"/>
              </a:ext>
            </a:extLst>
          </p:cNvPr>
          <p:cNvSpPr>
            <a:spLocks noGrp="1"/>
          </p:cNvSpPr>
          <p:nvPr>
            <p:ph type="body" sz="quarter" idx="10"/>
          </p:nvPr>
        </p:nvSpPr>
        <p:spPr>
          <a:xfrm>
            <a:off x="407988" y="1028701"/>
            <a:ext cx="6696124" cy="5415642"/>
          </a:xfrm>
        </p:spPr>
        <p:txBody>
          <a:bodyPr/>
          <a:lstStyle/>
          <a:p>
            <a:r>
              <a:rPr lang="en-US" dirty="0" smtClean="0"/>
              <a:t>To Create an Application for Canteen Management System</a:t>
            </a:r>
          </a:p>
          <a:p>
            <a:r>
              <a:rPr lang="en-US" dirty="0" smtClean="0"/>
              <a:t>There are three users/roles in project:</a:t>
            </a:r>
          </a:p>
          <a:p>
            <a:pPr marL="342900" indent="-342900">
              <a:buAutoNum type="arabicPeriod"/>
            </a:pPr>
            <a:r>
              <a:rPr lang="en-US" dirty="0" smtClean="0"/>
              <a:t>Admin</a:t>
            </a:r>
          </a:p>
          <a:p>
            <a:pPr marL="576263" lvl="1" indent="-342900">
              <a:buAutoNum type="arabicPeriod"/>
            </a:pPr>
            <a:r>
              <a:rPr lang="en-US" dirty="0" smtClean="0"/>
              <a:t>Should be able to add, delete, edit, search ,fetch customer</a:t>
            </a:r>
          </a:p>
          <a:p>
            <a:pPr marL="576263" lvl="1" indent="-342900">
              <a:buAutoNum type="arabicPeriod"/>
            </a:pPr>
            <a:r>
              <a:rPr lang="en-US" dirty="0" smtClean="0"/>
              <a:t>Should be able to add, delete, edit, search, fetch  vendor</a:t>
            </a:r>
          </a:p>
          <a:p>
            <a:pPr marL="576263" lvl="1" indent="-342900">
              <a:buAutoNum type="arabicPeriod"/>
            </a:pPr>
            <a:r>
              <a:rPr lang="en-US" dirty="0" smtClean="0"/>
              <a:t>Should be able to add, delete, edit, search, fetch food </a:t>
            </a:r>
          </a:p>
          <a:p>
            <a:pPr marL="342900" indent="-342900">
              <a:buAutoNum type="arabicPeriod"/>
            </a:pPr>
            <a:r>
              <a:rPr lang="en-US" dirty="0" smtClean="0"/>
              <a:t>Customer</a:t>
            </a:r>
          </a:p>
          <a:p>
            <a:pPr marL="576263" lvl="1" indent="-342900">
              <a:buAutoNum type="arabicPeriod"/>
            </a:pPr>
            <a:r>
              <a:rPr lang="en-US" dirty="0" smtClean="0"/>
              <a:t>Should be able to check his/her wallet balance and place order for food</a:t>
            </a:r>
          </a:p>
          <a:p>
            <a:pPr marL="576263" lvl="1" indent="-342900">
              <a:buAutoNum type="arabicPeriod"/>
            </a:pPr>
            <a:r>
              <a:rPr lang="en-US" dirty="0" smtClean="0"/>
              <a:t>Should be able to cancel the order</a:t>
            </a:r>
          </a:p>
          <a:p>
            <a:pPr marL="342900" indent="-342900">
              <a:buAutoNum type="arabicPeriod"/>
            </a:pPr>
            <a:r>
              <a:rPr lang="en-US" dirty="0" smtClean="0"/>
              <a:t>Vendor </a:t>
            </a:r>
          </a:p>
          <a:p>
            <a:pPr marL="576263" lvl="1" indent="-342900">
              <a:buAutoNum type="arabicPeriod"/>
            </a:pPr>
            <a:r>
              <a:rPr lang="en-US" dirty="0" smtClean="0"/>
              <a:t>Should be able to deliver/complete the order placed by customer if he/she has enough wallet balance</a:t>
            </a:r>
          </a:p>
          <a:p>
            <a:pPr marL="576263" lvl="1" indent="-342900">
              <a:buAutoNum type="arabicPeriod"/>
            </a:pPr>
            <a:r>
              <a:rPr lang="en-US" dirty="0" smtClean="0"/>
              <a:t>Should be able to cancel the order</a:t>
            </a:r>
          </a:p>
          <a:p>
            <a:pPr marL="576263" lvl="1" indent="-342900">
              <a:buAutoNum type="arabicPeriod"/>
            </a:pPr>
            <a:r>
              <a:rPr lang="en-US" dirty="0" smtClean="0"/>
              <a:t>Should be able to view delivered, pending and cancelled orders</a:t>
            </a:r>
          </a:p>
          <a:p>
            <a:pPr marL="576263" lvl="1" indent="-342900">
              <a:buAutoNum type="arabicPeriod"/>
            </a:pPr>
            <a:r>
              <a:rPr lang="en-US" dirty="0" smtClean="0"/>
              <a:t>Both Customer and Vendor can place order/accept order with available food items only, so check is required.</a:t>
            </a:r>
            <a:endParaRPr lang="en-IN" dirty="0"/>
          </a:p>
          <a:p>
            <a:endParaRPr lang="en-IN" dirty="0"/>
          </a:p>
          <a:p>
            <a:endParaRPr lang="en-IN" dirty="0" smtClean="0"/>
          </a:p>
        </p:txBody>
      </p:sp>
      <p:sp>
        <p:nvSpPr>
          <p:cNvPr id="5" name="Title 4">
            <a:extLst>
              <a:ext uri="{FF2B5EF4-FFF2-40B4-BE49-F238E27FC236}">
                <a16:creationId xmlns="" xmlns:a16="http://schemas.microsoft.com/office/drawing/2014/main" id="{4DC93A9B-7DBB-4114-B9AF-88BEB406BBDC}"/>
              </a:ext>
            </a:extLst>
          </p:cNvPr>
          <p:cNvSpPr>
            <a:spLocks noGrp="1"/>
          </p:cNvSpPr>
          <p:nvPr>
            <p:ph type="title"/>
          </p:nvPr>
        </p:nvSpPr>
        <p:spPr>
          <a:xfrm>
            <a:off x="407988" y="217036"/>
            <a:ext cx="10044635" cy="654502"/>
          </a:xfrm>
        </p:spPr>
        <p:txBody>
          <a:bodyPr/>
          <a:lstStyle/>
          <a:p>
            <a:r>
              <a:rPr lang="en-US" dirty="0"/>
              <a:t>Problem Statement</a:t>
            </a:r>
          </a:p>
        </p:txBody>
      </p:sp>
    </p:spTree>
    <p:extLst>
      <p:ext uri="{BB962C8B-B14F-4D97-AF65-F5344CB8AC3E}">
        <p14:creationId xmlns:p14="http://schemas.microsoft.com/office/powerpoint/2010/main" val="36288945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 xmlns:a16="http://schemas.microsoft.com/office/drawing/2014/main" id="{047C2266-BBB7-4A58-BC79-B5B4BEFB7CDC}"/>
              </a:ext>
            </a:extLst>
          </p:cNvPr>
          <p:cNvSpPr>
            <a:spLocks noGrp="1"/>
          </p:cNvSpPr>
          <p:nvPr>
            <p:ph type="pic" sz="quarter" idx="10"/>
          </p:nvPr>
        </p:nvSpPr>
        <p:spPr/>
      </p:sp>
      <p:sp>
        <p:nvSpPr>
          <p:cNvPr id="5" name="Text Placeholder 4">
            <a:extLst>
              <a:ext uri="{FF2B5EF4-FFF2-40B4-BE49-F238E27FC236}">
                <a16:creationId xmlns="" xmlns:a16="http://schemas.microsoft.com/office/drawing/2014/main" id="{B2CD7244-54DA-4008-AB9D-273D32B12D61}"/>
              </a:ext>
            </a:extLst>
          </p:cNvPr>
          <p:cNvSpPr>
            <a:spLocks noGrp="1"/>
          </p:cNvSpPr>
          <p:nvPr>
            <p:ph type="body" sz="quarter" idx="11"/>
          </p:nvPr>
        </p:nvSpPr>
        <p:spPr>
          <a:xfrm>
            <a:off x="294777" y="372477"/>
            <a:ext cx="4477520" cy="820597"/>
          </a:xfrm>
        </p:spPr>
        <p:txBody>
          <a:bodyPr/>
          <a:lstStyle/>
          <a:p>
            <a:r>
              <a:rPr lang="en-US" dirty="0"/>
              <a:t>Road Map</a:t>
            </a:r>
          </a:p>
        </p:txBody>
      </p:sp>
      <p:sp>
        <p:nvSpPr>
          <p:cNvPr id="7" name="TextBox 6">
            <a:extLst>
              <a:ext uri="{FF2B5EF4-FFF2-40B4-BE49-F238E27FC236}">
                <a16:creationId xmlns="" xmlns:a16="http://schemas.microsoft.com/office/drawing/2014/main" id="{D7D08FFE-383C-4425-A696-DB0CFF8BBDFF}"/>
              </a:ext>
            </a:extLst>
          </p:cNvPr>
          <p:cNvSpPr txBox="1"/>
          <p:nvPr/>
        </p:nvSpPr>
        <p:spPr>
          <a:xfrm>
            <a:off x="22351" y="1730828"/>
            <a:ext cx="7197434" cy="1477328"/>
          </a:xfrm>
          <a:prstGeom prst="rect">
            <a:avLst/>
          </a:prstGeom>
          <a:noFill/>
        </p:spPr>
        <p:txBody>
          <a:bodyPr wrap="square" rtlCol="0">
            <a:spAutoFit/>
          </a:bodyPr>
          <a:lstStyle/>
          <a:p>
            <a:r>
              <a:rPr lang="en-US" dirty="0"/>
              <a:t>Application will be developed in following Sprints –</a:t>
            </a:r>
          </a:p>
          <a:p>
            <a:pPr marL="342900" indent="-342900">
              <a:buFont typeface="+mj-lt"/>
              <a:buAutoNum type="arabicPeriod"/>
            </a:pPr>
            <a:r>
              <a:rPr lang="en-US" dirty="0"/>
              <a:t>Core Java +JPA with Hibernate </a:t>
            </a:r>
          </a:p>
          <a:p>
            <a:pPr marL="342900" indent="-342900">
              <a:buFont typeface="+mj-lt"/>
              <a:buAutoNum type="arabicPeriod"/>
            </a:pPr>
            <a:r>
              <a:rPr lang="en-US" dirty="0"/>
              <a:t>Spring Boot + Rest Controller + JPA with Hibernate</a:t>
            </a:r>
          </a:p>
          <a:p>
            <a:pPr marL="342900" indent="-342900">
              <a:buFont typeface="+mj-lt"/>
              <a:buAutoNum type="arabicPeriod"/>
            </a:pPr>
            <a:r>
              <a:rPr lang="en-US" dirty="0"/>
              <a:t>Angular for UI design (Front End) + Integration with previous Sprint</a:t>
            </a:r>
          </a:p>
        </p:txBody>
      </p:sp>
    </p:spTree>
    <p:extLst>
      <p:ext uri="{BB962C8B-B14F-4D97-AF65-F5344CB8AC3E}">
        <p14:creationId xmlns:p14="http://schemas.microsoft.com/office/powerpoint/2010/main" val="6374367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 xmlns:a16="http://schemas.microsoft.com/office/drawing/2014/main" id="{32CF5FDB-D84D-4F96-AACD-9F7B0A2A3012}"/>
              </a:ext>
            </a:extLst>
          </p:cNvPr>
          <p:cNvSpPr>
            <a:spLocks noGrp="1"/>
          </p:cNvSpPr>
          <p:nvPr>
            <p:ph type="body" sz="quarter" idx="33"/>
          </p:nvPr>
        </p:nvSpPr>
        <p:spPr/>
        <p:txBody>
          <a:bodyPr/>
          <a:lstStyle/>
          <a:p>
            <a:endParaRPr lang="en-US" dirty="0"/>
          </a:p>
        </p:txBody>
      </p:sp>
      <p:sp>
        <p:nvSpPr>
          <p:cNvPr id="4" name="Title 3">
            <a:extLst>
              <a:ext uri="{FF2B5EF4-FFF2-40B4-BE49-F238E27FC236}">
                <a16:creationId xmlns="" xmlns:a16="http://schemas.microsoft.com/office/drawing/2014/main" id="{06F89B2F-4FE8-4FCC-9E43-B4A6CCE91ECE}"/>
              </a:ext>
            </a:extLst>
          </p:cNvPr>
          <p:cNvSpPr>
            <a:spLocks noGrp="1"/>
          </p:cNvSpPr>
          <p:nvPr>
            <p:ph type="title"/>
          </p:nvPr>
        </p:nvSpPr>
        <p:spPr/>
        <p:txBody>
          <a:bodyPr/>
          <a:lstStyle/>
          <a:p>
            <a:r>
              <a:rPr lang="en-US" dirty="0"/>
              <a:t>Plan</a:t>
            </a:r>
          </a:p>
        </p:txBody>
      </p:sp>
      <p:sp>
        <p:nvSpPr>
          <p:cNvPr id="7" name="Text Placeholder 5">
            <a:extLst>
              <a:ext uri="{FF2B5EF4-FFF2-40B4-BE49-F238E27FC236}">
                <a16:creationId xmlns="" xmlns:a16="http://schemas.microsoft.com/office/drawing/2014/main" id="{5016093D-90E2-4221-B4C3-A2263391E409}"/>
              </a:ext>
            </a:extLst>
          </p:cNvPr>
          <p:cNvSpPr txBox="1">
            <a:spLocks/>
          </p:cNvSpPr>
          <p:nvPr/>
        </p:nvSpPr>
        <p:spPr>
          <a:xfrm>
            <a:off x="417591" y="1199227"/>
            <a:ext cx="5588761" cy="5011014"/>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7013"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dirty="0" smtClean="0"/>
              <a:t> Design </a:t>
            </a:r>
          </a:p>
          <a:p>
            <a:pPr marL="806450" lvl="2" indent="-342900">
              <a:buFont typeface="+mj-lt"/>
              <a:buAutoNum type="arabicPeriod"/>
            </a:pPr>
            <a:r>
              <a:rPr lang="en-US" dirty="0" smtClean="0"/>
              <a:t>Generate the skeleton as per class design provided</a:t>
            </a:r>
          </a:p>
          <a:p>
            <a:pPr marL="342900" indent="-342900">
              <a:buFont typeface="+mj-lt"/>
              <a:buAutoNum type="arabicPeriod"/>
            </a:pPr>
            <a:endParaRPr lang="en-US" dirty="0" smtClean="0"/>
          </a:p>
          <a:p>
            <a:pPr marL="342900" indent="-342900">
              <a:buFont typeface="+mj-lt"/>
              <a:buAutoNum type="arabicPeriod"/>
            </a:pPr>
            <a:r>
              <a:rPr lang="en-US" dirty="0" smtClean="0"/>
              <a:t>TDD approach</a:t>
            </a:r>
          </a:p>
          <a:p>
            <a:pPr marL="806450" lvl="2" indent="-342900">
              <a:buFont typeface="+mj-lt"/>
              <a:buAutoNum type="arabicPeriod"/>
            </a:pPr>
            <a:r>
              <a:rPr lang="en-US" dirty="0" smtClean="0"/>
              <a:t>Identify test cases for each module</a:t>
            </a:r>
          </a:p>
          <a:p>
            <a:pPr marL="806450" lvl="2" indent="-342900">
              <a:buFont typeface="+mj-lt"/>
              <a:buAutoNum type="arabicPeriod"/>
            </a:pPr>
            <a:r>
              <a:rPr lang="en-US" dirty="0" smtClean="0"/>
              <a:t>Write Failing Test cases</a:t>
            </a:r>
          </a:p>
          <a:p>
            <a:pPr marL="806450" lvl="2" indent="-342900">
              <a:buFont typeface="+mj-lt"/>
              <a:buAutoNum type="arabicPeriod"/>
            </a:pPr>
            <a:r>
              <a:rPr lang="en-US" dirty="0" smtClean="0"/>
              <a:t>Convert the Test Cases in GREEN</a:t>
            </a:r>
          </a:p>
          <a:p>
            <a:pPr marL="342900" indent="-342900">
              <a:buFont typeface="+mj-lt"/>
              <a:buAutoNum type="arabicPeriod"/>
            </a:pPr>
            <a:endParaRPr lang="en-US" dirty="0" smtClean="0"/>
          </a:p>
          <a:p>
            <a:pPr marL="342900" indent="-342900">
              <a:buFont typeface="+mj-lt"/>
              <a:buAutoNum type="arabicPeriod"/>
            </a:pPr>
            <a:r>
              <a:rPr lang="en-US" dirty="0" smtClean="0"/>
              <a:t>Implement the case study in incremental manner</a:t>
            </a:r>
          </a:p>
          <a:p>
            <a:endParaRPr lang="en-US" dirty="0" smtClean="0"/>
          </a:p>
          <a:p>
            <a:endParaRPr lang="en-US" dirty="0" smtClean="0"/>
          </a:p>
          <a:p>
            <a:r>
              <a:rPr lang="en-US" dirty="0" smtClean="0"/>
              <a:t> </a:t>
            </a:r>
            <a:endParaRPr lang="en-US" dirty="0"/>
          </a:p>
        </p:txBody>
      </p:sp>
    </p:spTree>
    <p:extLst>
      <p:ext uri="{BB962C8B-B14F-4D97-AF65-F5344CB8AC3E}">
        <p14:creationId xmlns:p14="http://schemas.microsoft.com/office/powerpoint/2010/main" val="6708803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20">
            <a:extLst>
              <a:ext uri="{FF2B5EF4-FFF2-40B4-BE49-F238E27FC236}">
                <a16:creationId xmlns="" xmlns:a16="http://schemas.microsoft.com/office/drawing/2014/main" id="{B2FB3827-8781-4CBC-B516-BF54D658CB81}"/>
              </a:ext>
            </a:extLst>
          </p:cNvPr>
          <p:cNvSpPr/>
          <p:nvPr/>
        </p:nvSpPr>
        <p:spPr>
          <a:xfrm>
            <a:off x="4160690" y="3840734"/>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Order Processing Module</a:t>
            </a:r>
            <a:endParaRPr lang="pt-PT" dirty="0"/>
          </a:p>
        </p:txBody>
      </p:sp>
      <p:sp>
        <p:nvSpPr>
          <p:cNvPr id="33" name="Oval 20">
            <a:extLst>
              <a:ext uri="{FF2B5EF4-FFF2-40B4-BE49-F238E27FC236}">
                <a16:creationId xmlns="" xmlns:a16="http://schemas.microsoft.com/office/drawing/2014/main" id="{704A5916-FAB5-47B8-ADED-506C29D2DF88}"/>
              </a:ext>
            </a:extLst>
          </p:cNvPr>
          <p:cNvSpPr/>
          <p:nvPr/>
        </p:nvSpPr>
        <p:spPr>
          <a:xfrm>
            <a:off x="1371031" y="3840734"/>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Vendor Module</a:t>
            </a:r>
          </a:p>
        </p:txBody>
      </p:sp>
      <p:sp>
        <p:nvSpPr>
          <p:cNvPr id="35" name="Oval 20">
            <a:extLst>
              <a:ext uri="{FF2B5EF4-FFF2-40B4-BE49-F238E27FC236}">
                <a16:creationId xmlns="" xmlns:a16="http://schemas.microsoft.com/office/drawing/2014/main" id="{3A7202CE-8F1F-4E00-8DB0-CE0947B673F9}"/>
              </a:ext>
            </a:extLst>
          </p:cNvPr>
          <p:cNvSpPr/>
          <p:nvPr/>
        </p:nvSpPr>
        <p:spPr>
          <a:xfrm>
            <a:off x="650849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6" name="Oval 20">
            <a:extLst>
              <a:ext uri="{FF2B5EF4-FFF2-40B4-BE49-F238E27FC236}">
                <a16:creationId xmlns="" xmlns:a16="http://schemas.microsoft.com/office/drawing/2014/main" id="{1351F80D-EFB6-4890-B8A4-A3688AF96054}"/>
              </a:ext>
            </a:extLst>
          </p:cNvPr>
          <p:cNvSpPr/>
          <p:nvPr/>
        </p:nvSpPr>
        <p:spPr>
          <a:xfrm>
            <a:off x="6679275" y="1257831"/>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Customer Module</a:t>
            </a:r>
            <a:endParaRPr lang="pt-PT" dirty="0"/>
          </a:p>
        </p:txBody>
      </p:sp>
      <p:sp>
        <p:nvSpPr>
          <p:cNvPr id="37" name="Oval 20">
            <a:extLst>
              <a:ext uri="{FF2B5EF4-FFF2-40B4-BE49-F238E27FC236}">
                <a16:creationId xmlns="" xmlns:a16="http://schemas.microsoft.com/office/drawing/2014/main" id="{6AE8A4D6-E312-4799-9FCE-3B5830D2F2FB}"/>
              </a:ext>
            </a:extLst>
          </p:cNvPr>
          <p:cNvSpPr/>
          <p:nvPr/>
        </p:nvSpPr>
        <p:spPr>
          <a:xfrm>
            <a:off x="1371031"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Login Module</a:t>
            </a:r>
            <a:endParaRPr lang="pt-PT" dirty="0"/>
          </a:p>
        </p:txBody>
      </p:sp>
      <p:sp>
        <p:nvSpPr>
          <p:cNvPr id="38" name="Rectangle 37">
            <a:extLst>
              <a:ext uri="{FF2B5EF4-FFF2-40B4-BE49-F238E27FC236}">
                <a16:creationId xmlns="" xmlns:a16="http://schemas.microsoft.com/office/drawing/2014/main" id="{C3F142A6-2127-4062-B5F7-48CA59C26E16}"/>
              </a:ext>
            </a:extLst>
          </p:cNvPr>
          <p:cNvSpPr/>
          <p:nvPr/>
        </p:nvSpPr>
        <p:spPr>
          <a:xfrm>
            <a:off x="9082408" y="1349829"/>
            <a:ext cx="1445892" cy="20610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1" name="Conector reto 49">
            <a:extLst>
              <a:ext uri="{FF2B5EF4-FFF2-40B4-BE49-F238E27FC236}">
                <a16:creationId xmlns="" xmlns:a16="http://schemas.microsoft.com/office/drawing/2014/main" id="{E96B6012-2BD9-427D-B8ED-1EACCABF9AF5}"/>
              </a:ext>
            </a:extLst>
          </p:cNvPr>
          <p:cNvCxnSpPr>
            <a:cxnSpLocks/>
          </p:cNvCxnSpPr>
          <p:nvPr/>
        </p:nvCxnSpPr>
        <p:spPr>
          <a:xfrm>
            <a:off x="9082408" y="5457285"/>
            <a:ext cx="1445892"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 xmlns:a16="http://schemas.microsoft.com/office/drawing/2014/main" id="{5E8BB744-6374-4EDC-8D02-B80FA9F5D65F}"/>
              </a:ext>
            </a:extLst>
          </p:cNvPr>
          <p:cNvSpPr txBox="1"/>
          <p:nvPr/>
        </p:nvSpPr>
        <p:spPr>
          <a:xfrm>
            <a:off x="1156447" y="340659"/>
            <a:ext cx="5737412" cy="369332"/>
          </a:xfrm>
          <a:prstGeom prst="rect">
            <a:avLst/>
          </a:prstGeom>
          <a:noFill/>
        </p:spPr>
        <p:txBody>
          <a:bodyPr wrap="square" rtlCol="0">
            <a:spAutoFit/>
          </a:bodyPr>
          <a:lstStyle/>
          <a:p>
            <a:r>
              <a:rPr lang="en-US" dirty="0"/>
              <a:t>Modules</a:t>
            </a:r>
          </a:p>
        </p:txBody>
      </p:sp>
      <p:sp>
        <p:nvSpPr>
          <p:cNvPr id="11" name="Oval 20">
            <a:extLst>
              <a:ext uri="{FF2B5EF4-FFF2-40B4-BE49-F238E27FC236}">
                <a16:creationId xmlns="" xmlns:a16="http://schemas.microsoft.com/office/drawing/2014/main" id="{1351F80D-EFB6-4890-B8A4-A3688AF96054}"/>
              </a:ext>
            </a:extLst>
          </p:cNvPr>
          <p:cNvSpPr/>
          <p:nvPr/>
        </p:nvSpPr>
        <p:spPr>
          <a:xfrm>
            <a:off x="4025153" y="129429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Admin</a:t>
            </a:r>
          </a:p>
          <a:p>
            <a:pPr algn="ctr"/>
            <a:r>
              <a:rPr lang="pt-PT" dirty="0" smtClean="0"/>
              <a:t> Module</a:t>
            </a:r>
            <a:endParaRPr lang="pt-PT" dirty="0"/>
          </a:p>
        </p:txBody>
      </p:sp>
    </p:spTree>
    <p:extLst>
      <p:ext uri="{BB962C8B-B14F-4D97-AF65-F5344CB8AC3E}">
        <p14:creationId xmlns:p14="http://schemas.microsoft.com/office/powerpoint/2010/main" val="193497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 xmlns:a16="http://schemas.microsoft.com/office/drawing/2014/main" id="{049F4390-C27A-47C6-844B-828F200AEAFF}"/>
              </a:ext>
            </a:extLst>
          </p:cNvPr>
          <p:cNvSpPr>
            <a:spLocks noChangeArrowheads="1"/>
          </p:cNvSpPr>
          <p:nvPr/>
        </p:nvSpPr>
        <p:spPr bwMode="auto">
          <a:xfrm>
            <a:off x="4821381" y="-3133898"/>
            <a:ext cx="8076365" cy="28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3" name="TextBox 2">
            <a:extLst>
              <a:ext uri="{FF2B5EF4-FFF2-40B4-BE49-F238E27FC236}">
                <a16:creationId xmlns="" xmlns:a16="http://schemas.microsoft.com/office/drawing/2014/main" id="{D27F9514-8BB6-4452-A941-099C600254D4}"/>
              </a:ext>
            </a:extLst>
          </p:cNvPr>
          <p:cNvSpPr txBox="1"/>
          <p:nvPr/>
        </p:nvSpPr>
        <p:spPr>
          <a:xfrm>
            <a:off x="1105593" y="-9190"/>
            <a:ext cx="18229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Verdana"/>
                <a:ea typeface="+mn-ea"/>
                <a:cs typeface="+mn-cs"/>
              </a:rPr>
              <a:t>Class Design</a:t>
            </a:r>
          </a:p>
        </p:txBody>
      </p:sp>
      <p:sp>
        <p:nvSpPr>
          <p:cNvPr id="4" name="Rectangle 2">
            <a:extLst>
              <a:ext uri="{FF2B5EF4-FFF2-40B4-BE49-F238E27FC236}">
                <a16:creationId xmlns="" xmlns:a16="http://schemas.microsoft.com/office/drawing/2014/main" id="{CE8B5AD8-A686-4F9E-ACDB-30E202BA1E28}"/>
              </a:ext>
            </a:extLst>
          </p:cNvPr>
          <p:cNvSpPr>
            <a:spLocks noChangeArrowheads="1"/>
          </p:cNvSpPr>
          <p:nvPr/>
        </p:nvSpPr>
        <p:spPr bwMode="auto">
          <a:xfrm>
            <a:off x="1225908" y="344555"/>
            <a:ext cx="6974379"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POJO Classes</a:t>
            </a:r>
            <a:r>
              <a:rPr kumimoji="0" lang="en-US" altLang="en-US" sz="1400" b="1" i="0" u="sng" strike="noStrike" kern="1200" cap="none" spc="0" normalizeH="0" baseline="0" noProof="0" dirty="0" smtClean="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lang="en-US" altLang="en-US" sz="1400" b="1" u="sng"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400" b="1" i="0" u="sng" strike="noStrike" kern="1200" cap="none" spc="0" normalizeH="0" baseline="0" noProof="0" dirty="0" smtClean="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lang="en-US" altLang="en-US" sz="1400" b="1" u="sng" dirty="0">
              <a:solidFill>
                <a:srgbClr val="000000"/>
              </a:solidFill>
              <a:latin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800" b="0" i="0" u="none" strike="noStrike" kern="1200" cap="none" spc="0" normalizeH="0" baseline="0" noProof="0" dirty="0">
              <a:ln>
                <a:noFill/>
              </a:ln>
              <a:solidFill>
                <a:srgbClr val="000000"/>
              </a:solidFill>
              <a:effectLst/>
              <a:uLnTx/>
              <a:uFillTx/>
              <a:latin typeface="Verdana"/>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graphicFrame>
        <p:nvGraphicFramePr>
          <p:cNvPr id="7" name="Table 6"/>
          <p:cNvGraphicFramePr>
            <a:graphicFrameLocks noGrp="1"/>
          </p:cNvGraphicFramePr>
          <p:nvPr>
            <p:extLst>
              <p:ext uri="{D42A27DB-BD31-4B8C-83A1-F6EECF244321}">
                <p14:modId xmlns:p14="http://schemas.microsoft.com/office/powerpoint/2010/main" val="2709265079"/>
              </p:ext>
            </p:extLst>
          </p:nvPr>
        </p:nvGraphicFramePr>
        <p:xfrm>
          <a:off x="487980" y="721059"/>
          <a:ext cx="2582766" cy="5463667"/>
        </p:xfrm>
        <a:graphic>
          <a:graphicData uri="http://schemas.openxmlformats.org/drawingml/2006/table">
            <a:tbl>
              <a:tblPr firstRow="1" firstCol="1" bandRow="1">
                <a:tableStyleId>{5C22544A-7EE6-4342-B048-85BDC9FD1C3A}</a:tableStyleId>
              </a:tblPr>
              <a:tblGrid>
                <a:gridCol w="2582766"/>
              </a:tblGrid>
              <a:tr h="258445">
                <a:tc>
                  <a:txBody>
                    <a:bodyPr/>
                    <a:lstStyle/>
                    <a:p>
                      <a:pPr marL="0" marR="0" algn="ctr">
                        <a:lnSpc>
                          <a:spcPct val="115000"/>
                        </a:lnSpc>
                        <a:spcBef>
                          <a:spcPts val="0"/>
                        </a:spcBef>
                        <a:spcAft>
                          <a:spcPts val="0"/>
                        </a:spcAft>
                      </a:pPr>
                      <a:r>
                        <a:rPr lang="en-US" sz="1100" dirty="0">
                          <a:effectLst/>
                        </a:rPr>
                        <a:t>Customer</a:t>
                      </a:r>
                      <a:endParaRPr lang="en-US" sz="1100" dirty="0">
                        <a:effectLst/>
                        <a:latin typeface="Calibri"/>
                        <a:ea typeface="Calibri"/>
                        <a:cs typeface="Mangal"/>
                      </a:endParaRPr>
                    </a:p>
                  </a:txBody>
                  <a:tcPr marL="68580" marR="68580" marT="0" marB="0"/>
                </a:tc>
              </a:tr>
              <a:tr h="244475">
                <a:tc>
                  <a:txBody>
                    <a:bodyPr/>
                    <a:lstStyle/>
                    <a:p>
                      <a:pPr marL="0" marR="0" algn="l">
                        <a:lnSpc>
                          <a:spcPct val="115000"/>
                        </a:lnSpc>
                        <a:spcBef>
                          <a:spcPts val="0"/>
                        </a:spcBef>
                        <a:spcAft>
                          <a:spcPts val="0"/>
                        </a:spcAft>
                      </a:pPr>
                      <a:r>
                        <a:rPr lang="en-US" sz="1100">
                          <a:effectLst/>
                        </a:rPr>
                        <a:t>-customerId: Integer</a:t>
                      </a:r>
                    </a:p>
                    <a:p>
                      <a:pPr marL="0" marR="0" algn="l">
                        <a:lnSpc>
                          <a:spcPct val="115000"/>
                        </a:lnSpc>
                        <a:spcBef>
                          <a:spcPts val="0"/>
                        </a:spcBef>
                        <a:spcAft>
                          <a:spcPts val="0"/>
                        </a:spcAft>
                      </a:pPr>
                      <a:r>
                        <a:rPr lang="en-US" sz="1100">
                          <a:effectLst/>
                        </a:rPr>
                        <a:t>-customerName: String</a:t>
                      </a:r>
                    </a:p>
                    <a:p>
                      <a:pPr marL="0" marR="0" algn="l">
                        <a:lnSpc>
                          <a:spcPct val="115000"/>
                        </a:lnSpc>
                        <a:spcBef>
                          <a:spcPts val="0"/>
                        </a:spcBef>
                        <a:spcAft>
                          <a:spcPts val="0"/>
                        </a:spcAft>
                      </a:pPr>
                      <a:r>
                        <a:rPr lang="en-US" sz="1100">
                          <a:effectLst/>
                        </a:rPr>
                        <a:t>-customerPhone: Long</a:t>
                      </a:r>
                    </a:p>
                    <a:p>
                      <a:pPr marL="0" marR="0" algn="l">
                        <a:lnSpc>
                          <a:spcPct val="115000"/>
                        </a:lnSpc>
                        <a:spcBef>
                          <a:spcPts val="0"/>
                        </a:spcBef>
                        <a:spcAft>
                          <a:spcPts val="0"/>
                        </a:spcAft>
                      </a:pPr>
                      <a:r>
                        <a:rPr lang="en-US" sz="1100">
                          <a:effectLst/>
                        </a:rPr>
                        <a:t>-customerEmail: String</a:t>
                      </a:r>
                    </a:p>
                    <a:p>
                      <a:pPr marL="0" marR="0" algn="l">
                        <a:lnSpc>
                          <a:spcPct val="115000"/>
                        </a:lnSpc>
                        <a:spcBef>
                          <a:spcPts val="0"/>
                        </a:spcBef>
                        <a:spcAft>
                          <a:spcPts val="0"/>
                        </a:spcAft>
                      </a:pPr>
                      <a:r>
                        <a:rPr lang="en-US" sz="1100">
                          <a:effectLst/>
                        </a:rPr>
                        <a:t>-customerWalletBalance: Double</a:t>
                      </a:r>
                      <a:endParaRPr lang="en-US" sz="1100">
                        <a:effectLst/>
                        <a:latin typeface="Calibri"/>
                        <a:ea typeface="Calibri"/>
                        <a:cs typeface="Mangal"/>
                      </a:endParaRPr>
                    </a:p>
                  </a:txBody>
                  <a:tcPr marL="68580" marR="68580" marT="0" marB="0"/>
                </a:tc>
              </a:tr>
              <a:tr h="258445">
                <a:tc>
                  <a:txBody>
                    <a:bodyPr/>
                    <a:lstStyle/>
                    <a:p>
                      <a:pPr marL="0" marR="0" algn="l">
                        <a:lnSpc>
                          <a:spcPct val="115000"/>
                        </a:lnSpc>
                        <a:spcBef>
                          <a:spcPts val="0"/>
                        </a:spcBef>
                        <a:spcAft>
                          <a:spcPts val="0"/>
                        </a:spcAft>
                      </a:pPr>
                      <a:r>
                        <a:rPr lang="en-US" sz="1100" dirty="0">
                          <a:effectLst/>
                        </a:rPr>
                        <a:t>+Customer()</a:t>
                      </a:r>
                    </a:p>
                    <a:p>
                      <a:pPr marL="0" marR="0" algn="l">
                        <a:lnSpc>
                          <a:spcPct val="115000"/>
                        </a:lnSpc>
                        <a:spcBef>
                          <a:spcPts val="0"/>
                        </a:spcBef>
                        <a:spcAft>
                          <a:spcPts val="0"/>
                        </a:spcAft>
                      </a:pPr>
                      <a:r>
                        <a:rPr lang="en-US" sz="1100" dirty="0">
                          <a:effectLst/>
                        </a:rPr>
                        <a:t>+Customer(Integer id, String name, Long phone, String email, Double </a:t>
                      </a:r>
                      <a:r>
                        <a:rPr lang="en-US" sz="1100" dirty="0" err="1">
                          <a:effectLst/>
                        </a:rPr>
                        <a:t>walletBalance</a:t>
                      </a:r>
                      <a:r>
                        <a:rPr lang="en-US" sz="1100" dirty="0">
                          <a:effectLst/>
                        </a:rPr>
                        <a:t>)</a:t>
                      </a:r>
                    </a:p>
                    <a:p>
                      <a:pPr marL="0" marR="0" algn="l">
                        <a:lnSpc>
                          <a:spcPct val="115000"/>
                        </a:lnSpc>
                        <a:spcBef>
                          <a:spcPts val="0"/>
                        </a:spcBef>
                        <a:spcAft>
                          <a:spcPts val="0"/>
                        </a:spcAft>
                      </a:pPr>
                      <a:r>
                        <a:rPr lang="en-US" sz="1100" dirty="0">
                          <a:effectLst/>
                        </a:rPr>
                        <a:t>+</a:t>
                      </a:r>
                      <a:r>
                        <a:rPr lang="en-US" sz="1100" dirty="0" err="1">
                          <a:effectLst/>
                        </a:rPr>
                        <a:t>setCustomerId</a:t>
                      </a:r>
                      <a:r>
                        <a:rPr lang="en-US" sz="1100" dirty="0">
                          <a:effectLst/>
                        </a:rPr>
                        <a:t>(Integer id): void</a:t>
                      </a:r>
                    </a:p>
                    <a:p>
                      <a:pPr marL="0" marR="0" algn="l">
                        <a:lnSpc>
                          <a:spcPct val="115000"/>
                        </a:lnSpc>
                        <a:spcBef>
                          <a:spcPts val="0"/>
                        </a:spcBef>
                        <a:spcAft>
                          <a:spcPts val="0"/>
                        </a:spcAft>
                      </a:pPr>
                      <a:r>
                        <a:rPr lang="en-US" sz="1100" dirty="0">
                          <a:effectLst/>
                        </a:rPr>
                        <a:t>+</a:t>
                      </a:r>
                      <a:r>
                        <a:rPr lang="en-US" sz="1100" dirty="0" err="1">
                          <a:effectLst/>
                        </a:rPr>
                        <a:t>setCustomerName</a:t>
                      </a:r>
                      <a:r>
                        <a:rPr lang="en-US" sz="1100" dirty="0">
                          <a:effectLst/>
                        </a:rPr>
                        <a:t>(String name): void</a:t>
                      </a:r>
                    </a:p>
                    <a:p>
                      <a:pPr marL="0" marR="0" algn="l">
                        <a:lnSpc>
                          <a:spcPct val="115000"/>
                        </a:lnSpc>
                        <a:spcBef>
                          <a:spcPts val="0"/>
                        </a:spcBef>
                        <a:spcAft>
                          <a:spcPts val="0"/>
                        </a:spcAft>
                      </a:pPr>
                      <a:r>
                        <a:rPr lang="en-US" sz="1100" dirty="0">
                          <a:effectLst/>
                        </a:rPr>
                        <a:t>+</a:t>
                      </a:r>
                      <a:r>
                        <a:rPr lang="en-US" sz="1100" dirty="0" err="1">
                          <a:effectLst/>
                        </a:rPr>
                        <a:t>setCustomerPhone</a:t>
                      </a:r>
                      <a:r>
                        <a:rPr lang="en-US" sz="1100" dirty="0">
                          <a:effectLst/>
                        </a:rPr>
                        <a:t>(Long phone): void</a:t>
                      </a:r>
                    </a:p>
                    <a:p>
                      <a:pPr marL="0" marR="0" algn="l">
                        <a:lnSpc>
                          <a:spcPct val="115000"/>
                        </a:lnSpc>
                        <a:spcBef>
                          <a:spcPts val="0"/>
                        </a:spcBef>
                        <a:spcAft>
                          <a:spcPts val="0"/>
                        </a:spcAft>
                      </a:pPr>
                      <a:r>
                        <a:rPr lang="en-US" sz="1100" dirty="0">
                          <a:effectLst/>
                        </a:rPr>
                        <a:t>+</a:t>
                      </a:r>
                      <a:r>
                        <a:rPr lang="en-US" sz="1100" dirty="0" err="1">
                          <a:effectLst/>
                        </a:rPr>
                        <a:t>setCustomerEmail</a:t>
                      </a:r>
                      <a:r>
                        <a:rPr lang="en-US" sz="1100" dirty="0">
                          <a:effectLst/>
                        </a:rPr>
                        <a:t>(String email): void</a:t>
                      </a:r>
                    </a:p>
                    <a:p>
                      <a:pPr marL="0" marR="0" algn="l">
                        <a:lnSpc>
                          <a:spcPct val="115000"/>
                        </a:lnSpc>
                        <a:spcBef>
                          <a:spcPts val="0"/>
                        </a:spcBef>
                        <a:spcAft>
                          <a:spcPts val="0"/>
                        </a:spcAft>
                      </a:pPr>
                      <a:r>
                        <a:rPr lang="en-US" sz="1100" dirty="0">
                          <a:effectLst/>
                        </a:rPr>
                        <a:t>+</a:t>
                      </a:r>
                      <a:r>
                        <a:rPr lang="en-US" sz="1100" dirty="0" err="1">
                          <a:effectLst/>
                        </a:rPr>
                        <a:t>setCustomerWalletBalance</a:t>
                      </a:r>
                      <a:r>
                        <a:rPr lang="en-US" sz="1100" dirty="0">
                          <a:effectLst/>
                        </a:rPr>
                        <a:t>(Double balance): void</a:t>
                      </a:r>
                    </a:p>
                    <a:p>
                      <a:pPr marL="0" marR="0" algn="l">
                        <a:lnSpc>
                          <a:spcPct val="115000"/>
                        </a:lnSpc>
                        <a:spcBef>
                          <a:spcPts val="0"/>
                        </a:spcBef>
                        <a:spcAft>
                          <a:spcPts val="0"/>
                        </a:spcAft>
                      </a:pPr>
                      <a:r>
                        <a:rPr lang="en-US" sz="1100" dirty="0">
                          <a:effectLst/>
                        </a:rPr>
                        <a:t>+</a:t>
                      </a:r>
                      <a:r>
                        <a:rPr lang="en-US" sz="1100" dirty="0" err="1">
                          <a:effectLst/>
                        </a:rPr>
                        <a:t>getCustomerId</a:t>
                      </a:r>
                      <a:r>
                        <a:rPr lang="en-US" sz="1100" dirty="0">
                          <a:effectLst/>
                        </a:rPr>
                        <a:t>():Integer</a:t>
                      </a:r>
                    </a:p>
                    <a:p>
                      <a:pPr marL="0" marR="0" algn="l">
                        <a:lnSpc>
                          <a:spcPct val="115000"/>
                        </a:lnSpc>
                        <a:spcBef>
                          <a:spcPts val="0"/>
                        </a:spcBef>
                        <a:spcAft>
                          <a:spcPts val="0"/>
                        </a:spcAft>
                      </a:pPr>
                      <a:r>
                        <a:rPr lang="en-US" sz="1100" dirty="0">
                          <a:effectLst/>
                        </a:rPr>
                        <a:t>+</a:t>
                      </a:r>
                      <a:r>
                        <a:rPr lang="en-US" sz="1100" dirty="0" err="1">
                          <a:effectLst/>
                        </a:rPr>
                        <a:t>getCustomerName</a:t>
                      </a:r>
                      <a:r>
                        <a:rPr lang="en-US" sz="1100" dirty="0">
                          <a:effectLst/>
                        </a:rPr>
                        <a:t>(): String</a:t>
                      </a:r>
                    </a:p>
                    <a:p>
                      <a:pPr marL="0" marR="0" algn="l">
                        <a:lnSpc>
                          <a:spcPct val="115000"/>
                        </a:lnSpc>
                        <a:spcBef>
                          <a:spcPts val="0"/>
                        </a:spcBef>
                        <a:spcAft>
                          <a:spcPts val="0"/>
                        </a:spcAft>
                      </a:pPr>
                      <a:r>
                        <a:rPr lang="en-US" sz="1100" dirty="0">
                          <a:effectLst/>
                        </a:rPr>
                        <a:t>+</a:t>
                      </a:r>
                      <a:r>
                        <a:rPr lang="en-US" sz="1100" dirty="0" err="1">
                          <a:effectLst/>
                        </a:rPr>
                        <a:t>getCustomerPhone</a:t>
                      </a:r>
                      <a:r>
                        <a:rPr lang="en-US" sz="1100" dirty="0">
                          <a:effectLst/>
                        </a:rPr>
                        <a:t>(): Long</a:t>
                      </a:r>
                    </a:p>
                    <a:p>
                      <a:pPr marL="0" marR="0" algn="l">
                        <a:lnSpc>
                          <a:spcPct val="115000"/>
                        </a:lnSpc>
                        <a:spcBef>
                          <a:spcPts val="0"/>
                        </a:spcBef>
                        <a:spcAft>
                          <a:spcPts val="0"/>
                        </a:spcAft>
                      </a:pPr>
                      <a:r>
                        <a:rPr lang="en-US" sz="1100" dirty="0">
                          <a:effectLst/>
                        </a:rPr>
                        <a:t>+</a:t>
                      </a:r>
                      <a:r>
                        <a:rPr lang="en-US" sz="1100" dirty="0" err="1">
                          <a:effectLst/>
                        </a:rPr>
                        <a:t>getCustomerEmail</a:t>
                      </a:r>
                      <a:r>
                        <a:rPr lang="en-US" sz="1100" dirty="0">
                          <a:effectLst/>
                        </a:rPr>
                        <a:t>(): String</a:t>
                      </a:r>
                    </a:p>
                    <a:p>
                      <a:pPr marL="0" marR="0" algn="l">
                        <a:lnSpc>
                          <a:spcPct val="115000"/>
                        </a:lnSpc>
                        <a:spcBef>
                          <a:spcPts val="0"/>
                        </a:spcBef>
                        <a:spcAft>
                          <a:spcPts val="0"/>
                        </a:spcAft>
                      </a:pPr>
                      <a:r>
                        <a:rPr lang="en-US" sz="1100" dirty="0">
                          <a:effectLst/>
                        </a:rPr>
                        <a:t>+</a:t>
                      </a:r>
                      <a:r>
                        <a:rPr lang="en-US" sz="1100" dirty="0" err="1">
                          <a:effectLst/>
                        </a:rPr>
                        <a:t>getCustomerWalletBalance</a:t>
                      </a:r>
                      <a:r>
                        <a:rPr lang="en-US" sz="1100" dirty="0">
                          <a:effectLst/>
                        </a:rPr>
                        <a:t>(): Double</a:t>
                      </a:r>
                    </a:p>
                    <a:p>
                      <a:pPr marL="0" marR="0" algn="l">
                        <a:lnSpc>
                          <a:spcPct val="115000"/>
                        </a:lnSpc>
                        <a:spcBef>
                          <a:spcPts val="0"/>
                        </a:spcBef>
                        <a:spcAft>
                          <a:spcPts val="0"/>
                        </a:spcAft>
                      </a:pPr>
                      <a:r>
                        <a:rPr lang="en-US" sz="1100" dirty="0">
                          <a:effectLst/>
                        </a:rPr>
                        <a:t>+</a:t>
                      </a:r>
                      <a:r>
                        <a:rPr lang="en-US" sz="1100" dirty="0" err="1">
                          <a:effectLst/>
                        </a:rPr>
                        <a:t>toString</a:t>
                      </a:r>
                      <a:r>
                        <a:rPr lang="en-US" sz="1100" dirty="0">
                          <a:effectLst/>
                        </a:rPr>
                        <a:t>():String</a:t>
                      </a:r>
                      <a:endParaRPr lang="en-US" sz="1100" dirty="0">
                        <a:effectLst/>
                        <a:latin typeface="Calibri"/>
                        <a:ea typeface="Calibri"/>
                        <a:cs typeface="Mangal"/>
                      </a:endParaRPr>
                    </a:p>
                  </a:txBody>
                  <a:tcPr marL="68580" marR="68580" marT="0" marB="0"/>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770426859"/>
              </p:ext>
            </p:extLst>
          </p:nvPr>
        </p:nvGraphicFramePr>
        <p:xfrm>
          <a:off x="3292301" y="736742"/>
          <a:ext cx="2685418" cy="4114165"/>
        </p:xfrm>
        <a:graphic>
          <a:graphicData uri="http://schemas.openxmlformats.org/drawingml/2006/table">
            <a:tbl>
              <a:tblPr firstRow="1" firstCol="1" bandRow="1">
                <a:tableStyleId>{5C22544A-7EE6-4342-B048-85BDC9FD1C3A}</a:tableStyleId>
              </a:tblPr>
              <a:tblGrid>
                <a:gridCol w="2685418"/>
              </a:tblGrid>
              <a:tr h="258445">
                <a:tc>
                  <a:txBody>
                    <a:bodyPr/>
                    <a:lstStyle/>
                    <a:p>
                      <a:pPr marL="0" marR="0" algn="ctr">
                        <a:lnSpc>
                          <a:spcPct val="115000"/>
                        </a:lnSpc>
                        <a:spcBef>
                          <a:spcPts val="0"/>
                        </a:spcBef>
                        <a:spcAft>
                          <a:spcPts val="0"/>
                        </a:spcAft>
                      </a:pPr>
                      <a:r>
                        <a:rPr lang="en-US" sz="1100" dirty="0">
                          <a:effectLst/>
                        </a:rPr>
                        <a:t>Vendor</a:t>
                      </a:r>
                      <a:endParaRPr lang="en-US" sz="1100" dirty="0">
                        <a:effectLst/>
                        <a:latin typeface="Calibri"/>
                        <a:ea typeface="Calibri"/>
                        <a:cs typeface="Mangal"/>
                      </a:endParaRPr>
                    </a:p>
                  </a:txBody>
                  <a:tcPr marL="68580" marR="68580" marT="0" marB="0"/>
                </a:tc>
              </a:tr>
              <a:tr h="244475">
                <a:tc>
                  <a:txBody>
                    <a:bodyPr/>
                    <a:lstStyle/>
                    <a:p>
                      <a:pPr marL="0" marR="0">
                        <a:lnSpc>
                          <a:spcPct val="115000"/>
                        </a:lnSpc>
                        <a:spcBef>
                          <a:spcPts val="0"/>
                        </a:spcBef>
                        <a:spcAft>
                          <a:spcPts val="0"/>
                        </a:spcAft>
                      </a:pPr>
                      <a:r>
                        <a:rPr lang="en-US" sz="1100">
                          <a:effectLst/>
                        </a:rPr>
                        <a:t>-vendorId: Integer</a:t>
                      </a:r>
                    </a:p>
                    <a:p>
                      <a:pPr marL="0" marR="0">
                        <a:lnSpc>
                          <a:spcPct val="115000"/>
                        </a:lnSpc>
                        <a:spcBef>
                          <a:spcPts val="0"/>
                        </a:spcBef>
                        <a:spcAft>
                          <a:spcPts val="0"/>
                        </a:spcAft>
                      </a:pPr>
                      <a:r>
                        <a:rPr lang="en-US" sz="1100">
                          <a:effectLst/>
                        </a:rPr>
                        <a:t>-vendorName: String</a:t>
                      </a:r>
                    </a:p>
                    <a:p>
                      <a:pPr marL="0" marR="0">
                        <a:lnSpc>
                          <a:spcPct val="115000"/>
                        </a:lnSpc>
                        <a:spcBef>
                          <a:spcPts val="0"/>
                        </a:spcBef>
                        <a:spcAft>
                          <a:spcPts val="0"/>
                        </a:spcAft>
                      </a:pPr>
                      <a:r>
                        <a:rPr lang="en-US" sz="1100">
                          <a:effectLst/>
                        </a:rPr>
                        <a:t>-vendorPhone: Long</a:t>
                      </a:r>
                    </a:p>
                    <a:p>
                      <a:pPr marL="0" marR="0">
                        <a:lnSpc>
                          <a:spcPct val="115000"/>
                        </a:lnSpc>
                        <a:spcBef>
                          <a:spcPts val="0"/>
                        </a:spcBef>
                        <a:spcAft>
                          <a:spcPts val="0"/>
                        </a:spcAft>
                      </a:pPr>
                      <a:r>
                        <a:rPr lang="en-US" sz="1100">
                          <a:effectLst/>
                        </a:rPr>
                        <a:t>-vendorEmail: String</a:t>
                      </a:r>
                      <a:endParaRPr lang="en-US" sz="1100">
                        <a:effectLst/>
                        <a:latin typeface="Calibri"/>
                        <a:ea typeface="Calibri"/>
                        <a:cs typeface="Mangal"/>
                      </a:endParaRPr>
                    </a:p>
                  </a:txBody>
                  <a:tcPr marL="68580" marR="68580" marT="0" marB="0"/>
                </a:tc>
              </a:tr>
              <a:tr h="258445">
                <a:tc>
                  <a:txBody>
                    <a:bodyPr/>
                    <a:lstStyle/>
                    <a:p>
                      <a:pPr marL="0" marR="0">
                        <a:lnSpc>
                          <a:spcPct val="115000"/>
                        </a:lnSpc>
                        <a:spcBef>
                          <a:spcPts val="0"/>
                        </a:spcBef>
                        <a:spcAft>
                          <a:spcPts val="0"/>
                        </a:spcAft>
                      </a:pPr>
                      <a:r>
                        <a:rPr lang="en-US" sz="1100" dirty="0">
                          <a:effectLst/>
                        </a:rPr>
                        <a:t>+Vendor()</a:t>
                      </a:r>
                    </a:p>
                    <a:p>
                      <a:pPr marL="0" marR="0">
                        <a:lnSpc>
                          <a:spcPct val="115000"/>
                        </a:lnSpc>
                        <a:spcBef>
                          <a:spcPts val="0"/>
                        </a:spcBef>
                        <a:spcAft>
                          <a:spcPts val="0"/>
                        </a:spcAft>
                      </a:pPr>
                      <a:r>
                        <a:rPr lang="en-US" sz="1100" dirty="0">
                          <a:effectLst/>
                        </a:rPr>
                        <a:t>+Vendor(Integer id, String name, Long phone, String email)</a:t>
                      </a:r>
                    </a:p>
                    <a:p>
                      <a:pPr marL="0" marR="0">
                        <a:lnSpc>
                          <a:spcPct val="115000"/>
                        </a:lnSpc>
                        <a:spcBef>
                          <a:spcPts val="0"/>
                        </a:spcBef>
                        <a:spcAft>
                          <a:spcPts val="0"/>
                        </a:spcAft>
                      </a:pPr>
                      <a:r>
                        <a:rPr lang="en-US" sz="1100" dirty="0">
                          <a:effectLst/>
                        </a:rPr>
                        <a:t>+</a:t>
                      </a:r>
                      <a:r>
                        <a:rPr lang="en-US" sz="1100" dirty="0" err="1">
                          <a:effectLst/>
                        </a:rPr>
                        <a:t>setVendorId</a:t>
                      </a:r>
                      <a:r>
                        <a:rPr lang="en-US" sz="1100" dirty="0">
                          <a:effectLst/>
                        </a:rPr>
                        <a:t>(Integer id): void</a:t>
                      </a:r>
                    </a:p>
                    <a:p>
                      <a:pPr marL="0" marR="0">
                        <a:lnSpc>
                          <a:spcPct val="115000"/>
                        </a:lnSpc>
                        <a:spcBef>
                          <a:spcPts val="0"/>
                        </a:spcBef>
                        <a:spcAft>
                          <a:spcPts val="0"/>
                        </a:spcAft>
                      </a:pPr>
                      <a:r>
                        <a:rPr lang="en-US" sz="1100" dirty="0">
                          <a:effectLst/>
                        </a:rPr>
                        <a:t>+</a:t>
                      </a:r>
                      <a:r>
                        <a:rPr lang="en-US" sz="1100" dirty="0" err="1">
                          <a:effectLst/>
                        </a:rPr>
                        <a:t>setVendorName</a:t>
                      </a:r>
                      <a:r>
                        <a:rPr lang="en-US" sz="1100" dirty="0">
                          <a:effectLst/>
                        </a:rPr>
                        <a:t>(String name): void</a:t>
                      </a:r>
                    </a:p>
                    <a:p>
                      <a:pPr marL="0" marR="0">
                        <a:lnSpc>
                          <a:spcPct val="115000"/>
                        </a:lnSpc>
                        <a:spcBef>
                          <a:spcPts val="0"/>
                        </a:spcBef>
                        <a:spcAft>
                          <a:spcPts val="0"/>
                        </a:spcAft>
                      </a:pPr>
                      <a:r>
                        <a:rPr lang="en-US" sz="1100" dirty="0">
                          <a:effectLst/>
                        </a:rPr>
                        <a:t>+</a:t>
                      </a:r>
                      <a:r>
                        <a:rPr lang="en-US" sz="1100" dirty="0" err="1">
                          <a:effectLst/>
                        </a:rPr>
                        <a:t>setVendorPhone</a:t>
                      </a:r>
                      <a:r>
                        <a:rPr lang="en-US" sz="1100" dirty="0">
                          <a:effectLst/>
                        </a:rPr>
                        <a:t>(Long phone): void</a:t>
                      </a:r>
                    </a:p>
                    <a:p>
                      <a:pPr marL="0" marR="0">
                        <a:lnSpc>
                          <a:spcPct val="115000"/>
                        </a:lnSpc>
                        <a:spcBef>
                          <a:spcPts val="0"/>
                        </a:spcBef>
                        <a:spcAft>
                          <a:spcPts val="0"/>
                        </a:spcAft>
                      </a:pPr>
                      <a:r>
                        <a:rPr lang="en-US" sz="1100" dirty="0">
                          <a:effectLst/>
                        </a:rPr>
                        <a:t>+</a:t>
                      </a:r>
                      <a:r>
                        <a:rPr lang="en-US" sz="1100" dirty="0" err="1">
                          <a:effectLst/>
                        </a:rPr>
                        <a:t>setVendorEmail</a:t>
                      </a:r>
                      <a:r>
                        <a:rPr lang="en-US" sz="1100" dirty="0">
                          <a:effectLst/>
                        </a:rPr>
                        <a:t>(String email): void</a:t>
                      </a:r>
                    </a:p>
                    <a:p>
                      <a:pPr marL="0" marR="0">
                        <a:lnSpc>
                          <a:spcPct val="115000"/>
                        </a:lnSpc>
                        <a:spcBef>
                          <a:spcPts val="0"/>
                        </a:spcBef>
                        <a:spcAft>
                          <a:spcPts val="0"/>
                        </a:spcAft>
                      </a:pPr>
                      <a:r>
                        <a:rPr lang="en-US" sz="1100" dirty="0">
                          <a:effectLst/>
                        </a:rPr>
                        <a:t>+</a:t>
                      </a:r>
                      <a:r>
                        <a:rPr lang="en-US" sz="1100" dirty="0" err="1">
                          <a:effectLst/>
                        </a:rPr>
                        <a:t>getVendorId</a:t>
                      </a:r>
                      <a:r>
                        <a:rPr lang="en-US" sz="1100" dirty="0">
                          <a:effectLst/>
                        </a:rPr>
                        <a:t>():Integer</a:t>
                      </a:r>
                    </a:p>
                    <a:p>
                      <a:pPr marL="0" marR="0">
                        <a:lnSpc>
                          <a:spcPct val="115000"/>
                        </a:lnSpc>
                        <a:spcBef>
                          <a:spcPts val="0"/>
                        </a:spcBef>
                        <a:spcAft>
                          <a:spcPts val="0"/>
                        </a:spcAft>
                      </a:pPr>
                      <a:r>
                        <a:rPr lang="en-US" sz="1100" dirty="0">
                          <a:effectLst/>
                        </a:rPr>
                        <a:t>+</a:t>
                      </a:r>
                      <a:r>
                        <a:rPr lang="en-US" sz="1100" dirty="0" err="1">
                          <a:effectLst/>
                        </a:rPr>
                        <a:t>getVendorName</a:t>
                      </a:r>
                      <a:r>
                        <a:rPr lang="en-US" sz="1100" dirty="0">
                          <a:effectLst/>
                        </a:rPr>
                        <a:t>(): String</a:t>
                      </a:r>
                    </a:p>
                    <a:p>
                      <a:pPr marL="0" marR="0">
                        <a:lnSpc>
                          <a:spcPct val="115000"/>
                        </a:lnSpc>
                        <a:spcBef>
                          <a:spcPts val="0"/>
                        </a:spcBef>
                        <a:spcAft>
                          <a:spcPts val="0"/>
                        </a:spcAft>
                      </a:pPr>
                      <a:r>
                        <a:rPr lang="en-US" sz="1100" dirty="0">
                          <a:effectLst/>
                        </a:rPr>
                        <a:t>+</a:t>
                      </a:r>
                      <a:r>
                        <a:rPr lang="en-US" sz="1100" dirty="0" err="1">
                          <a:effectLst/>
                        </a:rPr>
                        <a:t>getVendorPhone</a:t>
                      </a:r>
                      <a:r>
                        <a:rPr lang="en-US" sz="1100" dirty="0">
                          <a:effectLst/>
                        </a:rPr>
                        <a:t>(): Long</a:t>
                      </a:r>
                    </a:p>
                    <a:p>
                      <a:pPr marL="0" marR="0">
                        <a:lnSpc>
                          <a:spcPct val="115000"/>
                        </a:lnSpc>
                        <a:spcBef>
                          <a:spcPts val="0"/>
                        </a:spcBef>
                        <a:spcAft>
                          <a:spcPts val="0"/>
                        </a:spcAft>
                      </a:pPr>
                      <a:r>
                        <a:rPr lang="en-US" sz="1100" dirty="0">
                          <a:effectLst/>
                        </a:rPr>
                        <a:t>+</a:t>
                      </a:r>
                      <a:r>
                        <a:rPr lang="en-US" sz="1100" dirty="0" err="1">
                          <a:effectLst/>
                        </a:rPr>
                        <a:t>getVendorEmail</a:t>
                      </a:r>
                      <a:r>
                        <a:rPr lang="en-US" sz="1100" dirty="0">
                          <a:effectLst/>
                        </a:rPr>
                        <a:t>(): String</a:t>
                      </a:r>
                    </a:p>
                    <a:p>
                      <a:pPr marL="0" marR="0">
                        <a:lnSpc>
                          <a:spcPct val="115000"/>
                        </a:lnSpc>
                        <a:spcBef>
                          <a:spcPts val="0"/>
                        </a:spcBef>
                        <a:spcAft>
                          <a:spcPts val="0"/>
                        </a:spcAft>
                      </a:pPr>
                      <a:r>
                        <a:rPr lang="en-US" sz="1100" dirty="0">
                          <a:effectLst/>
                        </a:rPr>
                        <a:t>+</a:t>
                      </a:r>
                      <a:r>
                        <a:rPr lang="en-US" sz="1100" dirty="0" err="1">
                          <a:effectLst/>
                        </a:rPr>
                        <a:t>toString</a:t>
                      </a:r>
                      <a:r>
                        <a:rPr lang="en-US" sz="1100" dirty="0">
                          <a:effectLst/>
                        </a:rPr>
                        <a:t>():String</a:t>
                      </a:r>
                      <a:endParaRPr lang="en-US" sz="1100" dirty="0">
                        <a:effectLst/>
                        <a:latin typeface="Calibri"/>
                        <a:ea typeface="Calibri"/>
                        <a:cs typeface="Mangal"/>
                      </a:endParaRPr>
                    </a:p>
                  </a:txBody>
                  <a:tcPr marL="68580" marR="68580" marT="0" marB="0"/>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132890175"/>
              </p:ext>
            </p:extLst>
          </p:nvPr>
        </p:nvGraphicFramePr>
        <p:xfrm>
          <a:off x="6216730" y="713240"/>
          <a:ext cx="2504189" cy="4104421"/>
        </p:xfrm>
        <a:graphic>
          <a:graphicData uri="http://schemas.openxmlformats.org/drawingml/2006/table">
            <a:tbl>
              <a:tblPr firstRow="1" firstCol="1" bandRow="1">
                <a:tableStyleId>{5C22544A-7EE6-4342-B048-85BDC9FD1C3A}</a:tableStyleId>
              </a:tblPr>
              <a:tblGrid>
                <a:gridCol w="2504189"/>
              </a:tblGrid>
              <a:tr h="339519">
                <a:tc>
                  <a:txBody>
                    <a:bodyPr/>
                    <a:lstStyle/>
                    <a:p>
                      <a:pPr marL="0" marR="0" algn="ctr">
                        <a:lnSpc>
                          <a:spcPct val="115000"/>
                        </a:lnSpc>
                        <a:spcBef>
                          <a:spcPts val="0"/>
                        </a:spcBef>
                        <a:spcAft>
                          <a:spcPts val="0"/>
                        </a:spcAft>
                      </a:pPr>
                      <a:r>
                        <a:rPr lang="en-US" sz="1100" dirty="0" err="1">
                          <a:effectLst/>
                        </a:rPr>
                        <a:t>FoodItem</a:t>
                      </a:r>
                      <a:endParaRPr lang="en-US" sz="1100" dirty="0">
                        <a:effectLst/>
                        <a:latin typeface="Calibri"/>
                        <a:ea typeface="Calibri"/>
                        <a:cs typeface="Mangal"/>
                      </a:endParaRPr>
                    </a:p>
                  </a:txBody>
                  <a:tcPr marL="68580" marR="68580" marT="0" marB="0"/>
                </a:tc>
              </a:tr>
              <a:tr h="742770">
                <a:tc>
                  <a:txBody>
                    <a:bodyPr/>
                    <a:lstStyle/>
                    <a:p>
                      <a:pPr marL="0" marR="0" algn="l">
                        <a:lnSpc>
                          <a:spcPct val="115000"/>
                        </a:lnSpc>
                        <a:spcBef>
                          <a:spcPts val="0"/>
                        </a:spcBef>
                        <a:spcAft>
                          <a:spcPts val="0"/>
                        </a:spcAft>
                      </a:pPr>
                      <a:r>
                        <a:rPr lang="en-US" sz="1100">
                          <a:effectLst/>
                        </a:rPr>
                        <a:t>-foodItemId: Integer</a:t>
                      </a:r>
                    </a:p>
                    <a:p>
                      <a:pPr marL="0" marR="0" algn="l">
                        <a:lnSpc>
                          <a:spcPct val="115000"/>
                        </a:lnSpc>
                        <a:spcBef>
                          <a:spcPts val="0"/>
                        </a:spcBef>
                        <a:spcAft>
                          <a:spcPts val="0"/>
                        </a:spcAft>
                      </a:pPr>
                      <a:r>
                        <a:rPr lang="en-US" sz="1100">
                          <a:effectLst/>
                        </a:rPr>
                        <a:t>-foodItemName: String</a:t>
                      </a:r>
                    </a:p>
                    <a:p>
                      <a:pPr marL="0" marR="0" algn="l">
                        <a:lnSpc>
                          <a:spcPct val="115000"/>
                        </a:lnSpc>
                        <a:spcBef>
                          <a:spcPts val="0"/>
                        </a:spcBef>
                        <a:spcAft>
                          <a:spcPts val="0"/>
                        </a:spcAft>
                      </a:pPr>
                      <a:r>
                        <a:rPr lang="en-US" sz="1100">
                          <a:effectLst/>
                        </a:rPr>
                        <a:t>-foodItemPrice: Double</a:t>
                      </a:r>
                      <a:endParaRPr lang="en-US" sz="1100">
                        <a:effectLst/>
                        <a:latin typeface="Calibri"/>
                        <a:ea typeface="Calibri"/>
                        <a:cs typeface="Mangal"/>
                      </a:endParaRPr>
                    </a:p>
                  </a:txBody>
                  <a:tcPr marL="68580" marR="68580" marT="0" marB="0"/>
                </a:tc>
              </a:tr>
              <a:tr h="3022132">
                <a:tc>
                  <a:txBody>
                    <a:bodyPr/>
                    <a:lstStyle/>
                    <a:p>
                      <a:pPr marL="0" marR="0" algn="l">
                        <a:lnSpc>
                          <a:spcPct val="115000"/>
                        </a:lnSpc>
                        <a:spcBef>
                          <a:spcPts val="0"/>
                        </a:spcBef>
                        <a:spcAft>
                          <a:spcPts val="0"/>
                        </a:spcAft>
                      </a:pPr>
                      <a:r>
                        <a:rPr lang="en-US" sz="1100" dirty="0">
                          <a:effectLst/>
                        </a:rPr>
                        <a:t>+</a:t>
                      </a:r>
                      <a:r>
                        <a:rPr lang="en-US" sz="1100" dirty="0" err="1">
                          <a:effectLst/>
                        </a:rPr>
                        <a:t>FoodItem</a:t>
                      </a:r>
                      <a:r>
                        <a:rPr lang="en-US" sz="1100" dirty="0">
                          <a:effectLst/>
                        </a:rPr>
                        <a:t>()</a:t>
                      </a:r>
                    </a:p>
                    <a:p>
                      <a:pPr marL="0" marR="0" algn="l">
                        <a:lnSpc>
                          <a:spcPct val="115000"/>
                        </a:lnSpc>
                        <a:spcBef>
                          <a:spcPts val="0"/>
                        </a:spcBef>
                        <a:spcAft>
                          <a:spcPts val="0"/>
                        </a:spcAft>
                      </a:pPr>
                      <a:r>
                        <a:rPr lang="en-US" sz="1100" dirty="0">
                          <a:effectLst/>
                        </a:rPr>
                        <a:t>+</a:t>
                      </a:r>
                      <a:r>
                        <a:rPr lang="en-US" sz="1100" dirty="0" err="1">
                          <a:effectLst/>
                        </a:rPr>
                        <a:t>FoodItem</a:t>
                      </a:r>
                      <a:r>
                        <a:rPr lang="en-US" sz="1100" dirty="0">
                          <a:effectLst/>
                        </a:rPr>
                        <a:t>(Integer id, String name, Double price)</a:t>
                      </a:r>
                    </a:p>
                    <a:p>
                      <a:pPr marL="0" marR="0" algn="l">
                        <a:lnSpc>
                          <a:spcPct val="115000"/>
                        </a:lnSpc>
                        <a:spcBef>
                          <a:spcPts val="0"/>
                        </a:spcBef>
                        <a:spcAft>
                          <a:spcPts val="0"/>
                        </a:spcAft>
                      </a:pPr>
                      <a:r>
                        <a:rPr lang="en-US" sz="1100" dirty="0">
                          <a:effectLst/>
                        </a:rPr>
                        <a:t>+</a:t>
                      </a:r>
                      <a:r>
                        <a:rPr lang="en-US" sz="1100" dirty="0" err="1">
                          <a:effectLst/>
                        </a:rPr>
                        <a:t>setFoodItemId</a:t>
                      </a:r>
                      <a:r>
                        <a:rPr lang="en-US" sz="1100" dirty="0">
                          <a:effectLst/>
                        </a:rPr>
                        <a:t>(Integer id): void</a:t>
                      </a:r>
                    </a:p>
                    <a:p>
                      <a:pPr marL="0" marR="0" algn="l">
                        <a:lnSpc>
                          <a:spcPct val="115000"/>
                        </a:lnSpc>
                        <a:spcBef>
                          <a:spcPts val="0"/>
                        </a:spcBef>
                        <a:spcAft>
                          <a:spcPts val="0"/>
                        </a:spcAft>
                      </a:pPr>
                      <a:r>
                        <a:rPr lang="en-US" sz="1100" dirty="0">
                          <a:effectLst/>
                        </a:rPr>
                        <a:t>+</a:t>
                      </a:r>
                      <a:r>
                        <a:rPr lang="en-US" sz="1100" dirty="0" err="1">
                          <a:effectLst/>
                        </a:rPr>
                        <a:t>setFoodItemName</a:t>
                      </a:r>
                      <a:r>
                        <a:rPr lang="en-US" sz="1100" dirty="0">
                          <a:effectLst/>
                        </a:rPr>
                        <a:t>(String name): void</a:t>
                      </a:r>
                    </a:p>
                    <a:p>
                      <a:pPr marL="0" marR="0" algn="l">
                        <a:lnSpc>
                          <a:spcPct val="115000"/>
                        </a:lnSpc>
                        <a:spcBef>
                          <a:spcPts val="0"/>
                        </a:spcBef>
                        <a:spcAft>
                          <a:spcPts val="0"/>
                        </a:spcAft>
                      </a:pPr>
                      <a:r>
                        <a:rPr lang="en-US" sz="1100" dirty="0">
                          <a:effectLst/>
                        </a:rPr>
                        <a:t>+</a:t>
                      </a:r>
                      <a:r>
                        <a:rPr lang="en-US" sz="1100" dirty="0" err="1">
                          <a:effectLst/>
                        </a:rPr>
                        <a:t>setFoodItemPrice</a:t>
                      </a:r>
                      <a:r>
                        <a:rPr lang="en-US" sz="1100" dirty="0">
                          <a:effectLst/>
                        </a:rPr>
                        <a:t>(Double price): void</a:t>
                      </a:r>
                    </a:p>
                    <a:p>
                      <a:pPr marL="0" marR="0" algn="l">
                        <a:lnSpc>
                          <a:spcPct val="115000"/>
                        </a:lnSpc>
                        <a:spcBef>
                          <a:spcPts val="0"/>
                        </a:spcBef>
                        <a:spcAft>
                          <a:spcPts val="0"/>
                        </a:spcAft>
                      </a:pPr>
                      <a:r>
                        <a:rPr lang="en-US" sz="1100" dirty="0">
                          <a:effectLst/>
                        </a:rPr>
                        <a:t>+</a:t>
                      </a:r>
                      <a:r>
                        <a:rPr lang="en-US" sz="1100" dirty="0" err="1">
                          <a:effectLst/>
                        </a:rPr>
                        <a:t>getFoodItemId</a:t>
                      </a:r>
                      <a:r>
                        <a:rPr lang="en-US" sz="1100" dirty="0">
                          <a:effectLst/>
                        </a:rPr>
                        <a:t>():Integer</a:t>
                      </a:r>
                    </a:p>
                    <a:p>
                      <a:pPr marL="0" marR="0" algn="l">
                        <a:lnSpc>
                          <a:spcPct val="115000"/>
                        </a:lnSpc>
                        <a:spcBef>
                          <a:spcPts val="0"/>
                        </a:spcBef>
                        <a:spcAft>
                          <a:spcPts val="0"/>
                        </a:spcAft>
                      </a:pPr>
                      <a:r>
                        <a:rPr lang="en-US" sz="1100" dirty="0">
                          <a:effectLst/>
                        </a:rPr>
                        <a:t>+</a:t>
                      </a:r>
                      <a:r>
                        <a:rPr lang="en-US" sz="1100" dirty="0" err="1">
                          <a:effectLst/>
                        </a:rPr>
                        <a:t>getFoodItemName</a:t>
                      </a:r>
                      <a:r>
                        <a:rPr lang="en-US" sz="1100" dirty="0">
                          <a:effectLst/>
                        </a:rPr>
                        <a:t>(): String</a:t>
                      </a:r>
                    </a:p>
                    <a:p>
                      <a:pPr marL="0" marR="0" algn="l">
                        <a:lnSpc>
                          <a:spcPct val="115000"/>
                        </a:lnSpc>
                        <a:spcBef>
                          <a:spcPts val="0"/>
                        </a:spcBef>
                        <a:spcAft>
                          <a:spcPts val="0"/>
                        </a:spcAft>
                      </a:pPr>
                      <a:r>
                        <a:rPr lang="en-US" sz="1100" dirty="0">
                          <a:effectLst/>
                        </a:rPr>
                        <a:t>+</a:t>
                      </a:r>
                      <a:r>
                        <a:rPr lang="en-US" sz="1100" dirty="0" err="1">
                          <a:effectLst/>
                        </a:rPr>
                        <a:t>getFoodItemPrice</a:t>
                      </a:r>
                      <a:r>
                        <a:rPr lang="en-US" sz="1100" dirty="0">
                          <a:effectLst/>
                        </a:rPr>
                        <a:t>():Double</a:t>
                      </a:r>
                    </a:p>
                    <a:p>
                      <a:pPr marL="0" marR="0" algn="l">
                        <a:lnSpc>
                          <a:spcPct val="115000"/>
                        </a:lnSpc>
                        <a:spcBef>
                          <a:spcPts val="0"/>
                        </a:spcBef>
                        <a:spcAft>
                          <a:spcPts val="0"/>
                        </a:spcAft>
                      </a:pPr>
                      <a:r>
                        <a:rPr lang="en-US" sz="1100" dirty="0">
                          <a:effectLst/>
                        </a:rPr>
                        <a:t>+</a:t>
                      </a:r>
                      <a:r>
                        <a:rPr lang="en-US" sz="1100" dirty="0" err="1">
                          <a:effectLst/>
                        </a:rPr>
                        <a:t>toString</a:t>
                      </a:r>
                      <a:r>
                        <a:rPr lang="en-US" sz="1100" dirty="0">
                          <a:effectLst/>
                        </a:rPr>
                        <a:t>():String</a:t>
                      </a:r>
                      <a:endParaRPr lang="en-US" sz="1100" dirty="0">
                        <a:effectLst/>
                        <a:latin typeface="Calibri"/>
                        <a:ea typeface="Calibri"/>
                        <a:cs typeface="Mangal"/>
                      </a:endParaRPr>
                    </a:p>
                  </a:txBody>
                  <a:tcPr marL="68580" marR="68580" marT="0" marB="0"/>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858815171"/>
              </p:ext>
            </p:extLst>
          </p:nvPr>
        </p:nvGraphicFramePr>
        <p:xfrm>
          <a:off x="8859563" y="773915"/>
          <a:ext cx="2973705" cy="3975505"/>
        </p:xfrm>
        <a:graphic>
          <a:graphicData uri="http://schemas.openxmlformats.org/drawingml/2006/table">
            <a:tbl>
              <a:tblPr firstRow="1" firstCol="1" bandRow="1">
                <a:tableStyleId>{5C22544A-7EE6-4342-B048-85BDC9FD1C3A}</a:tableStyleId>
              </a:tblPr>
              <a:tblGrid>
                <a:gridCol w="2973705"/>
              </a:tblGrid>
              <a:tr h="309742">
                <a:tc>
                  <a:txBody>
                    <a:bodyPr/>
                    <a:lstStyle/>
                    <a:p>
                      <a:pPr marL="0" marR="0" algn="ctr">
                        <a:lnSpc>
                          <a:spcPct val="115000"/>
                        </a:lnSpc>
                        <a:spcBef>
                          <a:spcPts val="0"/>
                        </a:spcBef>
                        <a:spcAft>
                          <a:spcPts val="0"/>
                        </a:spcAft>
                      </a:pPr>
                      <a:r>
                        <a:rPr lang="en-US" sz="1100">
                          <a:effectLst/>
                        </a:rPr>
                        <a:t>Order</a:t>
                      </a:r>
                      <a:endParaRPr lang="en-US" sz="1100">
                        <a:effectLst/>
                        <a:latin typeface="Calibri"/>
                        <a:ea typeface="Calibri"/>
                        <a:cs typeface="Mangal"/>
                      </a:endParaRPr>
                    </a:p>
                  </a:txBody>
                  <a:tcPr marL="68580" marR="68580" marT="0" marB="0"/>
                </a:tc>
              </a:tr>
              <a:tr h="908678">
                <a:tc>
                  <a:txBody>
                    <a:bodyPr/>
                    <a:lstStyle/>
                    <a:p>
                      <a:pPr marL="0" marR="0">
                        <a:lnSpc>
                          <a:spcPct val="115000"/>
                        </a:lnSpc>
                        <a:spcBef>
                          <a:spcPts val="0"/>
                        </a:spcBef>
                        <a:spcAft>
                          <a:spcPts val="0"/>
                        </a:spcAft>
                      </a:pPr>
                      <a:r>
                        <a:rPr lang="en-US" sz="1100">
                          <a:effectLst/>
                        </a:rPr>
                        <a:t>-orderId: Integer</a:t>
                      </a:r>
                    </a:p>
                    <a:p>
                      <a:pPr marL="0" marR="0">
                        <a:lnSpc>
                          <a:spcPct val="115000"/>
                        </a:lnSpc>
                        <a:spcBef>
                          <a:spcPts val="0"/>
                        </a:spcBef>
                        <a:spcAft>
                          <a:spcPts val="0"/>
                        </a:spcAft>
                      </a:pPr>
                      <a:r>
                        <a:rPr lang="en-US" sz="1100">
                          <a:effectLst/>
                        </a:rPr>
                        <a:t>-customerId: Integer</a:t>
                      </a:r>
                    </a:p>
                    <a:p>
                      <a:pPr marL="0" marR="0">
                        <a:lnSpc>
                          <a:spcPct val="115000"/>
                        </a:lnSpc>
                        <a:spcBef>
                          <a:spcPts val="0"/>
                        </a:spcBef>
                        <a:spcAft>
                          <a:spcPts val="0"/>
                        </a:spcAft>
                      </a:pPr>
                      <a:r>
                        <a:rPr lang="en-US" sz="1100">
                          <a:effectLst/>
                        </a:rPr>
                        <a:t>-vendorId: Integer</a:t>
                      </a:r>
                    </a:p>
                    <a:p>
                      <a:pPr marL="0" marR="0">
                        <a:lnSpc>
                          <a:spcPct val="115000"/>
                        </a:lnSpc>
                        <a:spcBef>
                          <a:spcPts val="0"/>
                        </a:spcBef>
                        <a:spcAft>
                          <a:spcPts val="0"/>
                        </a:spcAft>
                      </a:pPr>
                      <a:r>
                        <a:rPr lang="en-US" sz="1100">
                          <a:effectLst/>
                        </a:rPr>
                        <a:t>-foodItemId: Integer</a:t>
                      </a:r>
                      <a:endParaRPr lang="en-US" sz="1100">
                        <a:effectLst/>
                        <a:latin typeface="Calibri"/>
                        <a:ea typeface="Calibri"/>
                        <a:cs typeface="Mangal"/>
                      </a:endParaRPr>
                    </a:p>
                  </a:txBody>
                  <a:tcPr marL="68580" marR="68580" marT="0" marB="0"/>
                </a:tc>
              </a:tr>
              <a:tr h="2757085">
                <a:tc>
                  <a:txBody>
                    <a:bodyPr/>
                    <a:lstStyle/>
                    <a:p>
                      <a:pPr marL="0" marR="0">
                        <a:lnSpc>
                          <a:spcPct val="115000"/>
                        </a:lnSpc>
                        <a:spcBef>
                          <a:spcPts val="0"/>
                        </a:spcBef>
                        <a:spcAft>
                          <a:spcPts val="0"/>
                        </a:spcAft>
                      </a:pPr>
                      <a:r>
                        <a:rPr lang="en-US" sz="1100" dirty="0">
                          <a:effectLst/>
                        </a:rPr>
                        <a:t>+Order()</a:t>
                      </a:r>
                    </a:p>
                    <a:p>
                      <a:pPr marL="0" marR="0">
                        <a:lnSpc>
                          <a:spcPct val="115000"/>
                        </a:lnSpc>
                        <a:spcBef>
                          <a:spcPts val="0"/>
                        </a:spcBef>
                        <a:spcAft>
                          <a:spcPts val="0"/>
                        </a:spcAft>
                      </a:pPr>
                      <a:r>
                        <a:rPr lang="en-US" sz="1100" dirty="0">
                          <a:effectLst/>
                        </a:rPr>
                        <a:t>+Order(Integer </a:t>
                      </a:r>
                      <a:r>
                        <a:rPr lang="en-US" sz="1100" dirty="0" err="1">
                          <a:effectLst/>
                        </a:rPr>
                        <a:t>oid</a:t>
                      </a:r>
                      <a:r>
                        <a:rPr lang="en-US" sz="1100" dirty="0">
                          <a:effectLst/>
                        </a:rPr>
                        <a:t>, Integer </a:t>
                      </a:r>
                      <a:r>
                        <a:rPr lang="en-US" sz="1100" dirty="0" err="1">
                          <a:effectLst/>
                        </a:rPr>
                        <a:t>cid</a:t>
                      </a:r>
                      <a:r>
                        <a:rPr lang="en-US" sz="1100" dirty="0">
                          <a:effectLst/>
                        </a:rPr>
                        <a:t>, Integer vid, Integer fid)</a:t>
                      </a:r>
                    </a:p>
                    <a:p>
                      <a:pPr marL="0" marR="0">
                        <a:lnSpc>
                          <a:spcPct val="115000"/>
                        </a:lnSpc>
                        <a:spcBef>
                          <a:spcPts val="0"/>
                        </a:spcBef>
                        <a:spcAft>
                          <a:spcPts val="0"/>
                        </a:spcAft>
                      </a:pPr>
                      <a:r>
                        <a:rPr lang="en-US" sz="1100" dirty="0">
                          <a:effectLst/>
                        </a:rPr>
                        <a:t>+</a:t>
                      </a:r>
                      <a:r>
                        <a:rPr lang="en-US" sz="1100" dirty="0" err="1">
                          <a:effectLst/>
                        </a:rPr>
                        <a:t>setOrderId</a:t>
                      </a:r>
                      <a:r>
                        <a:rPr lang="en-US" sz="1100" dirty="0">
                          <a:effectLst/>
                        </a:rPr>
                        <a:t>(Integer id): void</a:t>
                      </a:r>
                    </a:p>
                    <a:p>
                      <a:pPr marL="0" marR="0">
                        <a:lnSpc>
                          <a:spcPct val="115000"/>
                        </a:lnSpc>
                        <a:spcBef>
                          <a:spcPts val="0"/>
                        </a:spcBef>
                        <a:spcAft>
                          <a:spcPts val="0"/>
                        </a:spcAft>
                      </a:pPr>
                      <a:r>
                        <a:rPr lang="en-US" sz="1100" dirty="0">
                          <a:effectLst/>
                        </a:rPr>
                        <a:t>+</a:t>
                      </a:r>
                      <a:r>
                        <a:rPr lang="en-US" sz="1100" dirty="0" err="1">
                          <a:effectLst/>
                        </a:rPr>
                        <a:t>setVendorId</a:t>
                      </a:r>
                      <a:r>
                        <a:rPr lang="en-US" sz="1100" dirty="0">
                          <a:effectLst/>
                        </a:rPr>
                        <a:t>(Integer id): void</a:t>
                      </a:r>
                    </a:p>
                    <a:p>
                      <a:pPr marL="0" marR="0">
                        <a:lnSpc>
                          <a:spcPct val="115000"/>
                        </a:lnSpc>
                        <a:spcBef>
                          <a:spcPts val="0"/>
                        </a:spcBef>
                        <a:spcAft>
                          <a:spcPts val="0"/>
                        </a:spcAft>
                      </a:pPr>
                      <a:r>
                        <a:rPr lang="en-US" sz="1100" dirty="0">
                          <a:effectLst/>
                        </a:rPr>
                        <a:t>+</a:t>
                      </a:r>
                      <a:r>
                        <a:rPr lang="en-US" sz="1100" dirty="0" err="1">
                          <a:effectLst/>
                        </a:rPr>
                        <a:t>setCustomerId</a:t>
                      </a:r>
                      <a:r>
                        <a:rPr lang="en-US" sz="1100" dirty="0">
                          <a:effectLst/>
                        </a:rPr>
                        <a:t>(Integer id): void</a:t>
                      </a:r>
                    </a:p>
                    <a:p>
                      <a:pPr marL="0" marR="0">
                        <a:lnSpc>
                          <a:spcPct val="115000"/>
                        </a:lnSpc>
                        <a:spcBef>
                          <a:spcPts val="0"/>
                        </a:spcBef>
                        <a:spcAft>
                          <a:spcPts val="0"/>
                        </a:spcAft>
                      </a:pPr>
                      <a:r>
                        <a:rPr lang="en-US" sz="1100" dirty="0">
                          <a:effectLst/>
                        </a:rPr>
                        <a:t>+</a:t>
                      </a:r>
                      <a:r>
                        <a:rPr lang="en-US" sz="1100" dirty="0" err="1">
                          <a:effectLst/>
                        </a:rPr>
                        <a:t>setFoodItemId</a:t>
                      </a:r>
                      <a:r>
                        <a:rPr lang="en-US" sz="1100" dirty="0">
                          <a:effectLst/>
                        </a:rPr>
                        <a:t>(Integer id): void</a:t>
                      </a:r>
                    </a:p>
                    <a:p>
                      <a:pPr marL="0" marR="0">
                        <a:lnSpc>
                          <a:spcPct val="115000"/>
                        </a:lnSpc>
                        <a:spcBef>
                          <a:spcPts val="0"/>
                        </a:spcBef>
                        <a:spcAft>
                          <a:spcPts val="0"/>
                        </a:spcAft>
                      </a:pPr>
                      <a:r>
                        <a:rPr lang="en-US" sz="1100" dirty="0">
                          <a:effectLst/>
                        </a:rPr>
                        <a:t>+</a:t>
                      </a:r>
                      <a:r>
                        <a:rPr lang="en-US" sz="1100" dirty="0" err="1">
                          <a:effectLst/>
                        </a:rPr>
                        <a:t>getOrderId</a:t>
                      </a:r>
                      <a:r>
                        <a:rPr lang="en-US" sz="1100" dirty="0">
                          <a:effectLst/>
                        </a:rPr>
                        <a:t>():Integer</a:t>
                      </a:r>
                    </a:p>
                    <a:p>
                      <a:pPr marL="0" marR="0">
                        <a:lnSpc>
                          <a:spcPct val="115000"/>
                        </a:lnSpc>
                        <a:spcBef>
                          <a:spcPts val="0"/>
                        </a:spcBef>
                        <a:spcAft>
                          <a:spcPts val="0"/>
                        </a:spcAft>
                      </a:pPr>
                      <a:r>
                        <a:rPr lang="en-US" sz="1100" dirty="0">
                          <a:effectLst/>
                        </a:rPr>
                        <a:t>+</a:t>
                      </a:r>
                      <a:r>
                        <a:rPr lang="en-US" sz="1100" dirty="0" err="1">
                          <a:effectLst/>
                        </a:rPr>
                        <a:t>getCustomerId</a:t>
                      </a:r>
                      <a:r>
                        <a:rPr lang="en-US" sz="1100" dirty="0">
                          <a:effectLst/>
                        </a:rPr>
                        <a:t>():Integer</a:t>
                      </a:r>
                    </a:p>
                    <a:p>
                      <a:pPr marL="0" marR="0">
                        <a:lnSpc>
                          <a:spcPct val="115000"/>
                        </a:lnSpc>
                        <a:spcBef>
                          <a:spcPts val="0"/>
                        </a:spcBef>
                        <a:spcAft>
                          <a:spcPts val="0"/>
                        </a:spcAft>
                      </a:pPr>
                      <a:r>
                        <a:rPr lang="en-US" sz="1100" dirty="0">
                          <a:effectLst/>
                        </a:rPr>
                        <a:t>+</a:t>
                      </a:r>
                      <a:r>
                        <a:rPr lang="en-US" sz="1100" dirty="0" err="1">
                          <a:effectLst/>
                        </a:rPr>
                        <a:t>getVendorId</a:t>
                      </a:r>
                      <a:r>
                        <a:rPr lang="en-US" sz="1100" dirty="0">
                          <a:effectLst/>
                        </a:rPr>
                        <a:t>():Integer</a:t>
                      </a:r>
                    </a:p>
                    <a:p>
                      <a:pPr marL="0" marR="0">
                        <a:lnSpc>
                          <a:spcPct val="115000"/>
                        </a:lnSpc>
                        <a:spcBef>
                          <a:spcPts val="0"/>
                        </a:spcBef>
                        <a:spcAft>
                          <a:spcPts val="0"/>
                        </a:spcAft>
                      </a:pPr>
                      <a:r>
                        <a:rPr lang="en-US" sz="1100" dirty="0">
                          <a:effectLst/>
                        </a:rPr>
                        <a:t>+</a:t>
                      </a:r>
                      <a:r>
                        <a:rPr lang="en-US" sz="1100" dirty="0" err="1">
                          <a:effectLst/>
                        </a:rPr>
                        <a:t>getFoodItemId</a:t>
                      </a:r>
                      <a:r>
                        <a:rPr lang="en-US" sz="1100" dirty="0">
                          <a:effectLst/>
                        </a:rPr>
                        <a:t>():Integer</a:t>
                      </a:r>
                    </a:p>
                    <a:p>
                      <a:pPr marL="0" marR="0">
                        <a:lnSpc>
                          <a:spcPct val="115000"/>
                        </a:lnSpc>
                        <a:spcBef>
                          <a:spcPts val="0"/>
                        </a:spcBef>
                        <a:spcAft>
                          <a:spcPts val="0"/>
                        </a:spcAft>
                      </a:pPr>
                      <a:r>
                        <a:rPr lang="en-US" sz="1100" dirty="0">
                          <a:effectLst/>
                        </a:rPr>
                        <a:t>+</a:t>
                      </a:r>
                      <a:r>
                        <a:rPr lang="en-US" sz="1100" dirty="0" err="1">
                          <a:effectLst/>
                        </a:rPr>
                        <a:t>toString</a:t>
                      </a:r>
                      <a:r>
                        <a:rPr lang="en-US" sz="1100" dirty="0">
                          <a:effectLst/>
                        </a:rPr>
                        <a:t>():String</a:t>
                      </a:r>
                      <a:endParaRPr lang="en-US" sz="1100" dirty="0">
                        <a:effectLst/>
                        <a:latin typeface="Calibri"/>
                        <a:ea typeface="Calibri"/>
                        <a:cs typeface="Mangal"/>
                      </a:endParaRPr>
                    </a:p>
                  </a:txBody>
                  <a:tcPr marL="68580" marR="68580" marT="0" marB="0"/>
                </a:tc>
              </a:tr>
            </a:tbl>
          </a:graphicData>
        </a:graphic>
      </p:graphicFrame>
    </p:spTree>
    <p:extLst>
      <p:ext uri="{BB962C8B-B14F-4D97-AF65-F5344CB8AC3E}">
        <p14:creationId xmlns:p14="http://schemas.microsoft.com/office/powerpoint/2010/main" val="23743041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93006" y="284565"/>
            <a:ext cx="1483098" cy="369332"/>
          </a:xfrm>
          <a:prstGeom prst="rect">
            <a:avLst/>
          </a:prstGeom>
        </p:spPr>
        <p:txBody>
          <a:bodyPr wrap="none">
            <a:spAutoFit/>
          </a:bodyPr>
          <a:lstStyle/>
          <a:p>
            <a:pPr lvl="0">
              <a:defRPr/>
            </a:pPr>
            <a:r>
              <a:rPr lang="en-US" b="1" dirty="0" smtClean="0">
                <a:solidFill>
                  <a:srgbClr val="000000"/>
                </a:solidFill>
              </a:rPr>
              <a:t>DAO layer</a:t>
            </a:r>
            <a:endParaRPr lang="en-US" b="1" dirty="0">
              <a:solidFill>
                <a:srgbClr val="00000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985802398"/>
              </p:ext>
            </p:extLst>
          </p:nvPr>
        </p:nvGraphicFramePr>
        <p:xfrm>
          <a:off x="451911" y="869753"/>
          <a:ext cx="3058160" cy="3343021"/>
        </p:xfrm>
        <a:graphic>
          <a:graphicData uri="http://schemas.openxmlformats.org/drawingml/2006/table">
            <a:tbl>
              <a:tblPr firstRow="1" firstCol="1" bandRow="1">
                <a:tableStyleId>{5C22544A-7EE6-4342-B048-85BDC9FD1C3A}</a:tableStyleId>
              </a:tblPr>
              <a:tblGrid>
                <a:gridCol w="3058160"/>
              </a:tblGrid>
              <a:tr h="258445">
                <a:tc>
                  <a:txBody>
                    <a:bodyPr/>
                    <a:lstStyle/>
                    <a:p>
                      <a:pPr marL="0" marR="0" algn="ctr">
                        <a:lnSpc>
                          <a:spcPct val="115000"/>
                        </a:lnSpc>
                        <a:spcBef>
                          <a:spcPts val="0"/>
                        </a:spcBef>
                        <a:spcAft>
                          <a:spcPts val="0"/>
                        </a:spcAft>
                      </a:pPr>
                      <a:r>
                        <a:rPr lang="en-US" sz="1100" dirty="0" err="1" smtClean="0">
                          <a:effectLst/>
                        </a:rPr>
                        <a:t>AdminDAO</a:t>
                      </a:r>
                      <a:endParaRPr lang="en-US" sz="1100" dirty="0">
                        <a:effectLst/>
                        <a:latin typeface="Calibri"/>
                        <a:ea typeface="Calibri"/>
                        <a:cs typeface="Mangal"/>
                      </a:endParaRPr>
                    </a:p>
                  </a:txBody>
                  <a:tcPr marL="68580" marR="68580" marT="0" marB="0"/>
                </a:tc>
              </a:tr>
              <a:tr h="258445">
                <a:tc>
                  <a:txBody>
                    <a:bodyPr/>
                    <a:lstStyle/>
                    <a:p>
                      <a:pPr marL="0" marR="0" algn="l">
                        <a:lnSpc>
                          <a:spcPct val="115000"/>
                        </a:lnSpc>
                        <a:spcBef>
                          <a:spcPts val="0"/>
                        </a:spcBef>
                        <a:spcAft>
                          <a:spcPts val="0"/>
                        </a:spcAft>
                      </a:pPr>
                      <a:r>
                        <a:rPr lang="en-US" sz="1100" dirty="0" smtClean="0">
                          <a:effectLst/>
                        </a:rPr>
                        <a:t>+</a:t>
                      </a:r>
                      <a:r>
                        <a:rPr lang="en-US" sz="1100" dirty="0" err="1" smtClean="0">
                          <a:effectLst/>
                        </a:rPr>
                        <a:t>addCustomer</a:t>
                      </a:r>
                      <a:r>
                        <a:rPr lang="en-US" sz="1100" dirty="0" smtClean="0">
                          <a:effectLst/>
                        </a:rPr>
                        <a:t>(Customer </a:t>
                      </a:r>
                      <a:r>
                        <a:rPr lang="en-US" sz="1100" dirty="0">
                          <a:effectLst/>
                        </a:rPr>
                        <a:t>customer): void</a:t>
                      </a:r>
                    </a:p>
                    <a:p>
                      <a:pPr marL="0" marR="0" algn="l">
                        <a:lnSpc>
                          <a:spcPct val="115000"/>
                        </a:lnSpc>
                        <a:spcBef>
                          <a:spcPts val="0"/>
                        </a:spcBef>
                        <a:spcAft>
                          <a:spcPts val="0"/>
                        </a:spcAft>
                      </a:pPr>
                      <a:r>
                        <a:rPr lang="en-US" sz="1100" dirty="0">
                          <a:effectLst/>
                        </a:rPr>
                        <a:t>+</a:t>
                      </a:r>
                      <a:r>
                        <a:rPr lang="en-US" sz="1100" dirty="0" err="1">
                          <a:effectLst/>
                        </a:rPr>
                        <a:t>deleteCustomer</a:t>
                      </a:r>
                      <a:r>
                        <a:rPr lang="en-US" sz="1100" dirty="0">
                          <a:effectLst/>
                        </a:rPr>
                        <a:t>(Integer </a:t>
                      </a:r>
                      <a:r>
                        <a:rPr lang="en-US" sz="1100" dirty="0" err="1">
                          <a:effectLst/>
                        </a:rPr>
                        <a:t>customerId</a:t>
                      </a:r>
                      <a:r>
                        <a:rPr lang="en-US" sz="1100" dirty="0">
                          <a:effectLst/>
                        </a:rPr>
                        <a:t>): void</a:t>
                      </a:r>
                    </a:p>
                    <a:p>
                      <a:pPr marL="0" marR="0" algn="l">
                        <a:lnSpc>
                          <a:spcPct val="115000"/>
                        </a:lnSpc>
                        <a:spcBef>
                          <a:spcPts val="0"/>
                        </a:spcBef>
                        <a:spcAft>
                          <a:spcPts val="0"/>
                        </a:spcAft>
                      </a:pPr>
                      <a:r>
                        <a:rPr lang="en-US" sz="1100" dirty="0">
                          <a:effectLst/>
                        </a:rPr>
                        <a:t>+</a:t>
                      </a:r>
                      <a:r>
                        <a:rPr lang="en-US" sz="1100" dirty="0" err="1">
                          <a:effectLst/>
                        </a:rPr>
                        <a:t>editCustomer</a:t>
                      </a:r>
                      <a:r>
                        <a:rPr lang="en-US" sz="1100" dirty="0">
                          <a:effectLst/>
                        </a:rPr>
                        <a:t>(Customer customer): void</a:t>
                      </a:r>
                    </a:p>
                    <a:p>
                      <a:pPr marL="0" marR="0" algn="l">
                        <a:lnSpc>
                          <a:spcPct val="115000"/>
                        </a:lnSpc>
                        <a:spcBef>
                          <a:spcPts val="0"/>
                        </a:spcBef>
                        <a:spcAft>
                          <a:spcPts val="0"/>
                        </a:spcAft>
                      </a:pPr>
                      <a:r>
                        <a:rPr lang="en-US" sz="1100" dirty="0">
                          <a:effectLst/>
                        </a:rPr>
                        <a:t>+</a:t>
                      </a:r>
                      <a:r>
                        <a:rPr lang="en-US" sz="1100" dirty="0" err="1">
                          <a:effectLst/>
                        </a:rPr>
                        <a:t>getCustomerById</a:t>
                      </a:r>
                      <a:r>
                        <a:rPr lang="en-US" sz="1100" dirty="0">
                          <a:effectLst/>
                        </a:rPr>
                        <a:t>(Integer </a:t>
                      </a:r>
                      <a:r>
                        <a:rPr lang="en-US" sz="1100" dirty="0" err="1">
                          <a:effectLst/>
                        </a:rPr>
                        <a:t>customerId</a:t>
                      </a:r>
                      <a:r>
                        <a:rPr lang="en-US" sz="1100" dirty="0">
                          <a:effectLst/>
                        </a:rPr>
                        <a:t>): void</a:t>
                      </a:r>
                    </a:p>
                    <a:p>
                      <a:pPr marL="0" marR="0" algn="l">
                        <a:lnSpc>
                          <a:spcPct val="115000"/>
                        </a:lnSpc>
                        <a:spcBef>
                          <a:spcPts val="0"/>
                        </a:spcBef>
                        <a:spcAft>
                          <a:spcPts val="0"/>
                        </a:spcAft>
                      </a:pPr>
                      <a:r>
                        <a:rPr lang="en-US" sz="1100" dirty="0">
                          <a:effectLst/>
                        </a:rPr>
                        <a:t>+</a:t>
                      </a:r>
                      <a:r>
                        <a:rPr lang="en-US" sz="1100" dirty="0" err="1">
                          <a:effectLst/>
                        </a:rPr>
                        <a:t>getAllCustomers</a:t>
                      </a:r>
                      <a:r>
                        <a:rPr lang="en-US" sz="1100" dirty="0">
                          <a:effectLst/>
                        </a:rPr>
                        <a:t>(): void</a:t>
                      </a:r>
                    </a:p>
                    <a:p>
                      <a:pPr marL="0" marR="0" algn="l">
                        <a:lnSpc>
                          <a:spcPct val="115000"/>
                        </a:lnSpc>
                        <a:spcBef>
                          <a:spcPts val="0"/>
                        </a:spcBef>
                        <a:spcAft>
                          <a:spcPts val="0"/>
                        </a:spcAft>
                      </a:pPr>
                      <a:r>
                        <a:rPr lang="en-US" sz="1100" dirty="0">
                          <a:effectLst/>
                        </a:rPr>
                        <a:t>+</a:t>
                      </a:r>
                      <a:r>
                        <a:rPr lang="en-US" sz="1100" dirty="0" err="1">
                          <a:effectLst/>
                        </a:rPr>
                        <a:t>addVendor</a:t>
                      </a:r>
                      <a:r>
                        <a:rPr lang="en-US" sz="1100" dirty="0">
                          <a:effectLst/>
                        </a:rPr>
                        <a:t>(Vendor vendor): void</a:t>
                      </a:r>
                    </a:p>
                    <a:p>
                      <a:pPr marL="0" marR="0" algn="l">
                        <a:lnSpc>
                          <a:spcPct val="115000"/>
                        </a:lnSpc>
                        <a:spcBef>
                          <a:spcPts val="0"/>
                        </a:spcBef>
                        <a:spcAft>
                          <a:spcPts val="0"/>
                        </a:spcAft>
                      </a:pPr>
                      <a:r>
                        <a:rPr lang="en-US" sz="1100" dirty="0">
                          <a:effectLst/>
                        </a:rPr>
                        <a:t>+</a:t>
                      </a:r>
                      <a:r>
                        <a:rPr lang="en-US" sz="1100" dirty="0" err="1">
                          <a:effectLst/>
                        </a:rPr>
                        <a:t>deleteVendor</a:t>
                      </a:r>
                      <a:r>
                        <a:rPr lang="en-US" sz="1100" dirty="0">
                          <a:effectLst/>
                        </a:rPr>
                        <a:t>(Integer </a:t>
                      </a:r>
                      <a:r>
                        <a:rPr lang="en-US" sz="1100" dirty="0" err="1">
                          <a:effectLst/>
                        </a:rPr>
                        <a:t>vendorId</a:t>
                      </a:r>
                      <a:r>
                        <a:rPr lang="en-US" sz="1100" dirty="0">
                          <a:effectLst/>
                        </a:rPr>
                        <a:t>): void</a:t>
                      </a:r>
                    </a:p>
                    <a:p>
                      <a:pPr marL="0" marR="0" algn="l">
                        <a:lnSpc>
                          <a:spcPct val="115000"/>
                        </a:lnSpc>
                        <a:spcBef>
                          <a:spcPts val="0"/>
                        </a:spcBef>
                        <a:spcAft>
                          <a:spcPts val="0"/>
                        </a:spcAft>
                      </a:pPr>
                      <a:r>
                        <a:rPr lang="en-US" sz="1100" dirty="0">
                          <a:effectLst/>
                        </a:rPr>
                        <a:t>+</a:t>
                      </a:r>
                      <a:r>
                        <a:rPr lang="en-US" sz="1100" dirty="0" err="1">
                          <a:effectLst/>
                        </a:rPr>
                        <a:t>editVendor</a:t>
                      </a:r>
                      <a:r>
                        <a:rPr lang="en-US" sz="1100" dirty="0">
                          <a:effectLst/>
                        </a:rPr>
                        <a:t>(Vendor vendor): void</a:t>
                      </a:r>
                    </a:p>
                    <a:p>
                      <a:pPr marL="0" marR="0" algn="l">
                        <a:lnSpc>
                          <a:spcPct val="115000"/>
                        </a:lnSpc>
                        <a:spcBef>
                          <a:spcPts val="0"/>
                        </a:spcBef>
                        <a:spcAft>
                          <a:spcPts val="0"/>
                        </a:spcAft>
                      </a:pPr>
                      <a:r>
                        <a:rPr lang="en-US" sz="1100" dirty="0">
                          <a:effectLst/>
                        </a:rPr>
                        <a:t>+</a:t>
                      </a:r>
                      <a:r>
                        <a:rPr lang="en-US" sz="1100" dirty="0" err="1">
                          <a:effectLst/>
                        </a:rPr>
                        <a:t>getVendorById</a:t>
                      </a:r>
                      <a:r>
                        <a:rPr lang="en-US" sz="1100" dirty="0">
                          <a:effectLst/>
                        </a:rPr>
                        <a:t>(Integer </a:t>
                      </a:r>
                      <a:r>
                        <a:rPr lang="en-US" sz="1100" dirty="0" err="1">
                          <a:effectLst/>
                        </a:rPr>
                        <a:t>vendorId</a:t>
                      </a:r>
                      <a:r>
                        <a:rPr lang="en-US" sz="1100" dirty="0">
                          <a:effectLst/>
                        </a:rPr>
                        <a:t>): void</a:t>
                      </a:r>
                    </a:p>
                    <a:p>
                      <a:pPr marL="0" marR="0" algn="l">
                        <a:lnSpc>
                          <a:spcPct val="115000"/>
                        </a:lnSpc>
                        <a:spcBef>
                          <a:spcPts val="0"/>
                        </a:spcBef>
                        <a:spcAft>
                          <a:spcPts val="0"/>
                        </a:spcAft>
                      </a:pPr>
                      <a:r>
                        <a:rPr lang="en-US" sz="1100" dirty="0">
                          <a:effectLst/>
                        </a:rPr>
                        <a:t>+</a:t>
                      </a:r>
                      <a:r>
                        <a:rPr lang="en-US" sz="1100" dirty="0" err="1">
                          <a:effectLst/>
                        </a:rPr>
                        <a:t>getAllVendors</a:t>
                      </a:r>
                      <a:r>
                        <a:rPr lang="en-US" sz="1100" dirty="0">
                          <a:effectLst/>
                        </a:rPr>
                        <a:t>(): void</a:t>
                      </a:r>
                      <a:endParaRPr lang="en-US" sz="1100" dirty="0">
                        <a:effectLst/>
                        <a:latin typeface="Calibri"/>
                        <a:ea typeface="Calibri"/>
                        <a:cs typeface="Mangal"/>
                      </a:endParaRPr>
                    </a:p>
                  </a:txBody>
                  <a:tcPr marL="68580" marR="68580" marT="0" marB="0"/>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61030229"/>
              </p:ext>
            </p:extLst>
          </p:nvPr>
        </p:nvGraphicFramePr>
        <p:xfrm>
          <a:off x="3914209" y="847306"/>
          <a:ext cx="3058160" cy="836803"/>
        </p:xfrm>
        <a:graphic>
          <a:graphicData uri="http://schemas.openxmlformats.org/drawingml/2006/table">
            <a:tbl>
              <a:tblPr firstRow="1" firstCol="1" bandRow="1">
                <a:tableStyleId>{5C22544A-7EE6-4342-B048-85BDC9FD1C3A}</a:tableStyleId>
              </a:tblPr>
              <a:tblGrid>
                <a:gridCol w="3058160"/>
              </a:tblGrid>
              <a:tr h="258445">
                <a:tc>
                  <a:txBody>
                    <a:bodyPr/>
                    <a:lstStyle/>
                    <a:p>
                      <a:pPr marL="0" marR="0" algn="ctr">
                        <a:lnSpc>
                          <a:spcPct val="115000"/>
                        </a:lnSpc>
                        <a:spcBef>
                          <a:spcPts val="0"/>
                        </a:spcBef>
                        <a:spcAft>
                          <a:spcPts val="0"/>
                        </a:spcAft>
                      </a:pPr>
                      <a:r>
                        <a:rPr lang="en-US" sz="1100" dirty="0" err="1" smtClean="0">
                          <a:effectLst/>
                        </a:rPr>
                        <a:t>CustomerDAO</a:t>
                      </a:r>
                      <a:endParaRPr lang="en-US" sz="1100" dirty="0">
                        <a:effectLst/>
                        <a:latin typeface="Calibri"/>
                        <a:ea typeface="Calibri"/>
                        <a:cs typeface="Mangal"/>
                      </a:endParaRPr>
                    </a:p>
                  </a:txBody>
                  <a:tcPr marL="68580" marR="68580" marT="0" marB="0"/>
                </a:tc>
              </a:tr>
              <a:tr h="258445">
                <a:tc>
                  <a:txBody>
                    <a:bodyPr/>
                    <a:lstStyle/>
                    <a:p>
                      <a:pPr marL="0" marR="0" algn="l">
                        <a:lnSpc>
                          <a:spcPct val="115000"/>
                        </a:lnSpc>
                        <a:spcBef>
                          <a:spcPts val="0"/>
                        </a:spcBef>
                        <a:spcAft>
                          <a:spcPts val="0"/>
                        </a:spcAft>
                      </a:pPr>
                      <a:r>
                        <a:rPr lang="en-US" sz="1100" dirty="0" smtClean="0">
                          <a:effectLst/>
                        </a:rPr>
                        <a:t>+</a:t>
                      </a:r>
                      <a:r>
                        <a:rPr lang="en-US" sz="1100" dirty="0" err="1" smtClean="0">
                          <a:effectLst/>
                        </a:rPr>
                        <a:t>placeOrder</a:t>
                      </a:r>
                      <a:r>
                        <a:rPr lang="en-US" sz="1100" dirty="0" smtClean="0">
                          <a:effectLst/>
                        </a:rPr>
                        <a:t>(): Integer</a:t>
                      </a:r>
                    </a:p>
                    <a:p>
                      <a:pPr marL="0" marR="0" indent="0" algn="l" defTabSz="914400" rtl="0" eaLnBrk="1" fontAlgn="auto" latinLnBrk="0" hangingPunct="1">
                        <a:lnSpc>
                          <a:spcPct val="115000"/>
                        </a:lnSpc>
                        <a:spcBef>
                          <a:spcPts val="0"/>
                        </a:spcBef>
                        <a:spcAft>
                          <a:spcPts val="0"/>
                        </a:spcAft>
                        <a:buClrTx/>
                        <a:buSzTx/>
                        <a:buFontTx/>
                        <a:buNone/>
                        <a:tabLst/>
                        <a:defRPr/>
                      </a:pPr>
                      <a:r>
                        <a:rPr lang="en-US" sz="1100" dirty="0" smtClean="0">
                          <a:effectLst/>
                        </a:rPr>
                        <a:t>+</a:t>
                      </a:r>
                      <a:r>
                        <a:rPr lang="en-US" sz="1100" dirty="0" err="1" smtClean="0">
                          <a:effectLst/>
                        </a:rPr>
                        <a:t>cancelOrder</a:t>
                      </a:r>
                      <a:r>
                        <a:rPr lang="en-US" sz="1100" dirty="0" smtClean="0">
                          <a:effectLst/>
                        </a:rPr>
                        <a:t>(): Integer</a:t>
                      </a:r>
                    </a:p>
                    <a:p>
                      <a:pPr marL="0" marR="0" indent="0" algn="l" defTabSz="914400" rtl="0" eaLnBrk="1" fontAlgn="auto" latinLnBrk="0" hangingPunct="1">
                        <a:lnSpc>
                          <a:spcPct val="115000"/>
                        </a:lnSpc>
                        <a:spcBef>
                          <a:spcPts val="0"/>
                        </a:spcBef>
                        <a:spcAft>
                          <a:spcPts val="0"/>
                        </a:spcAft>
                        <a:buClrTx/>
                        <a:buSzTx/>
                        <a:buFontTx/>
                        <a:buNone/>
                        <a:tabLst/>
                        <a:defRPr/>
                      </a:pPr>
                      <a:r>
                        <a:rPr lang="en-US" sz="1100" dirty="0" smtClean="0">
                          <a:effectLst/>
                        </a:rPr>
                        <a:t>+</a:t>
                      </a:r>
                      <a:r>
                        <a:rPr lang="en-US" sz="1100" dirty="0" err="1" smtClean="0">
                          <a:effectLst/>
                        </a:rPr>
                        <a:t>checkWalletBalance</a:t>
                      </a:r>
                      <a:r>
                        <a:rPr lang="en-US" sz="1100" dirty="0" smtClean="0">
                          <a:effectLst/>
                        </a:rPr>
                        <a:t>(): Double</a:t>
                      </a:r>
                      <a:endParaRPr lang="en-US" sz="1100" dirty="0">
                        <a:effectLst/>
                      </a:endParaRPr>
                    </a:p>
                  </a:txBody>
                  <a:tcPr marL="68580" marR="68580" marT="0" marB="0"/>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025027881"/>
              </p:ext>
            </p:extLst>
          </p:nvPr>
        </p:nvGraphicFramePr>
        <p:xfrm>
          <a:off x="7441840" y="885675"/>
          <a:ext cx="3058160" cy="3343021"/>
        </p:xfrm>
        <a:graphic>
          <a:graphicData uri="http://schemas.openxmlformats.org/drawingml/2006/table">
            <a:tbl>
              <a:tblPr firstRow="1" firstCol="1" bandRow="1">
                <a:tableStyleId>{5C22544A-7EE6-4342-B048-85BDC9FD1C3A}</a:tableStyleId>
              </a:tblPr>
              <a:tblGrid>
                <a:gridCol w="3058160"/>
              </a:tblGrid>
              <a:tr h="258445">
                <a:tc>
                  <a:txBody>
                    <a:bodyPr/>
                    <a:lstStyle/>
                    <a:p>
                      <a:pPr marL="0" marR="0" algn="ctr">
                        <a:lnSpc>
                          <a:spcPct val="115000"/>
                        </a:lnSpc>
                        <a:spcBef>
                          <a:spcPts val="0"/>
                        </a:spcBef>
                        <a:spcAft>
                          <a:spcPts val="0"/>
                        </a:spcAft>
                      </a:pPr>
                      <a:r>
                        <a:rPr lang="en-US" sz="1100" dirty="0" err="1" smtClean="0">
                          <a:effectLst/>
                        </a:rPr>
                        <a:t>VendorDAO</a:t>
                      </a:r>
                      <a:endParaRPr lang="en-US" sz="1100" dirty="0">
                        <a:effectLst/>
                        <a:latin typeface="Calibri"/>
                        <a:ea typeface="Calibri"/>
                        <a:cs typeface="Mangal"/>
                      </a:endParaRPr>
                    </a:p>
                  </a:txBody>
                  <a:tcPr marL="68580" marR="68580" marT="0" marB="0"/>
                </a:tc>
              </a:tr>
              <a:tr h="258445">
                <a:tc>
                  <a:txBody>
                    <a:bodyPr/>
                    <a:lstStyle/>
                    <a:p>
                      <a:pPr marL="0" marR="0" algn="l">
                        <a:lnSpc>
                          <a:spcPct val="115000"/>
                        </a:lnSpc>
                        <a:spcBef>
                          <a:spcPts val="0"/>
                        </a:spcBef>
                        <a:spcAft>
                          <a:spcPts val="0"/>
                        </a:spcAft>
                      </a:pPr>
                      <a:r>
                        <a:rPr lang="en-US" sz="1100" dirty="0" smtClean="0">
                          <a:effectLst/>
                        </a:rPr>
                        <a:t>+</a:t>
                      </a:r>
                      <a:r>
                        <a:rPr lang="en-US" sz="1100" dirty="0" err="1" smtClean="0">
                          <a:effectLst/>
                        </a:rPr>
                        <a:t>addFoodItem</a:t>
                      </a:r>
                      <a:r>
                        <a:rPr lang="en-US" sz="1100" dirty="0" smtClean="0">
                          <a:effectLst/>
                        </a:rPr>
                        <a:t>(</a:t>
                      </a:r>
                      <a:r>
                        <a:rPr lang="en-US" sz="1100" dirty="0" err="1" smtClean="0">
                          <a:effectLst/>
                        </a:rPr>
                        <a:t>FoodItem</a:t>
                      </a:r>
                      <a:r>
                        <a:rPr lang="en-US" sz="1100" dirty="0" smtClean="0">
                          <a:effectLst/>
                        </a:rPr>
                        <a:t> </a:t>
                      </a:r>
                      <a:r>
                        <a:rPr lang="en-US" sz="1100" dirty="0" err="1" smtClean="0">
                          <a:effectLst/>
                        </a:rPr>
                        <a:t>foodItem</a:t>
                      </a:r>
                      <a:r>
                        <a:rPr lang="en-US" sz="1100" dirty="0" smtClean="0">
                          <a:effectLst/>
                        </a:rPr>
                        <a:t>): </a:t>
                      </a:r>
                      <a:r>
                        <a:rPr lang="en-US" sz="1100" dirty="0">
                          <a:effectLst/>
                        </a:rPr>
                        <a:t>void</a:t>
                      </a:r>
                    </a:p>
                    <a:p>
                      <a:pPr marL="0" marR="0" algn="l">
                        <a:lnSpc>
                          <a:spcPct val="115000"/>
                        </a:lnSpc>
                        <a:spcBef>
                          <a:spcPts val="0"/>
                        </a:spcBef>
                        <a:spcAft>
                          <a:spcPts val="0"/>
                        </a:spcAft>
                      </a:pPr>
                      <a:r>
                        <a:rPr lang="en-US" sz="1100" dirty="0">
                          <a:effectLst/>
                        </a:rPr>
                        <a:t>+</a:t>
                      </a:r>
                      <a:r>
                        <a:rPr lang="en-US" sz="1100" dirty="0" err="1" smtClean="0">
                          <a:effectLst/>
                        </a:rPr>
                        <a:t>deleteFoodItem</a:t>
                      </a:r>
                      <a:r>
                        <a:rPr lang="en-US" sz="1100" dirty="0" smtClean="0">
                          <a:effectLst/>
                        </a:rPr>
                        <a:t>(Integer </a:t>
                      </a:r>
                      <a:r>
                        <a:rPr lang="en-US" sz="1100" dirty="0" err="1" smtClean="0">
                          <a:effectLst/>
                        </a:rPr>
                        <a:t>foodItemId</a:t>
                      </a:r>
                      <a:r>
                        <a:rPr lang="en-US" sz="1100" dirty="0" smtClean="0">
                          <a:effectLst/>
                        </a:rPr>
                        <a:t>): </a:t>
                      </a:r>
                      <a:r>
                        <a:rPr lang="en-US" sz="1100" dirty="0">
                          <a:effectLst/>
                        </a:rPr>
                        <a:t>void</a:t>
                      </a:r>
                    </a:p>
                    <a:p>
                      <a:pPr marL="0" marR="0" algn="l">
                        <a:lnSpc>
                          <a:spcPct val="115000"/>
                        </a:lnSpc>
                        <a:spcBef>
                          <a:spcPts val="0"/>
                        </a:spcBef>
                        <a:spcAft>
                          <a:spcPts val="0"/>
                        </a:spcAft>
                      </a:pPr>
                      <a:r>
                        <a:rPr lang="en-US" sz="1100" dirty="0">
                          <a:effectLst/>
                        </a:rPr>
                        <a:t>+</a:t>
                      </a:r>
                      <a:r>
                        <a:rPr lang="en-US" sz="1100" dirty="0" err="1" smtClean="0">
                          <a:effectLst/>
                        </a:rPr>
                        <a:t>editFoodItem</a:t>
                      </a:r>
                      <a:r>
                        <a:rPr lang="en-US" sz="1100" dirty="0" smtClean="0">
                          <a:effectLst/>
                        </a:rPr>
                        <a:t>(</a:t>
                      </a:r>
                      <a:r>
                        <a:rPr lang="en-US" sz="1100" dirty="0" err="1" smtClean="0">
                          <a:effectLst/>
                        </a:rPr>
                        <a:t>FoodItem</a:t>
                      </a:r>
                      <a:r>
                        <a:rPr lang="en-US" sz="1100" dirty="0" smtClean="0">
                          <a:effectLst/>
                        </a:rPr>
                        <a:t> </a:t>
                      </a:r>
                      <a:r>
                        <a:rPr lang="en-US" sz="1100" dirty="0" err="1" smtClean="0">
                          <a:effectLst/>
                        </a:rPr>
                        <a:t>foodItem</a:t>
                      </a:r>
                      <a:r>
                        <a:rPr lang="en-US" sz="1100" dirty="0" smtClean="0">
                          <a:effectLst/>
                        </a:rPr>
                        <a:t>): </a:t>
                      </a:r>
                      <a:r>
                        <a:rPr lang="en-US" sz="1100" dirty="0">
                          <a:effectLst/>
                        </a:rPr>
                        <a:t>void</a:t>
                      </a:r>
                    </a:p>
                    <a:p>
                      <a:pPr marL="0" marR="0" algn="l">
                        <a:lnSpc>
                          <a:spcPct val="115000"/>
                        </a:lnSpc>
                        <a:spcBef>
                          <a:spcPts val="0"/>
                        </a:spcBef>
                        <a:spcAft>
                          <a:spcPts val="0"/>
                        </a:spcAft>
                      </a:pPr>
                      <a:r>
                        <a:rPr lang="en-US" sz="1100" dirty="0">
                          <a:effectLst/>
                        </a:rPr>
                        <a:t>+</a:t>
                      </a:r>
                      <a:r>
                        <a:rPr lang="en-US" sz="1100" dirty="0" err="1" smtClean="0">
                          <a:effectLst/>
                        </a:rPr>
                        <a:t>getFoodItemById</a:t>
                      </a:r>
                      <a:r>
                        <a:rPr lang="en-US" sz="1100" dirty="0" smtClean="0">
                          <a:effectLst/>
                        </a:rPr>
                        <a:t>(Integer </a:t>
                      </a:r>
                      <a:r>
                        <a:rPr lang="en-US" sz="1100" dirty="0" err="1" smtClean="0">
                          <a:effectLst/>
                        </a:rPr>
                        <a:t>foodItemId</a:t>
                      </a:r>
                      <a:r>
                        <a:rPr lang="en-US" sz="1100" dirty="0">
                          <a:effectLst/>
                        </a:rPr>
                        <a:t>): void</a:t>
                      </a:r>
                    </a:p>
                    <a:p>
                      <a:pPr marL="0" marR="0" algn="l">
                        <a:lnSpc>
                          <a:spcPct val="115000"/>
                        </a:lnSpc>
                        <a:spcBef>
                          <a:spcPts val="0"/>
                        </a:spcBef>
                        <a:spcAft>
                          <a:spcPts val="0"/>
                        </a:spcAft>
                      </a:pPr>
                      <a:r>
                        <a:rPr lang="en-US" sz="1100" dirty="0">
                          <a:effectLst/>
                        </a:rPr>
                        <a:t>+</a:t>
                      </a:r>
                      <a:r>
                        <a:rPr lang="en-US" sz="1100" dirty="0" err="1" smtClean="0">
                          <a:effectLst/>
                        </a:rPr>
                        <a:t>getAllFoodItems</a:t>
                      </a:r>
                      <a:r>
                        <a:rPr lang="en-US" sz="1100" dirty="0" smtClean="0">
                          <a:effectLst/>
                        </a:rPr>
                        <a:t>(): </a:t>
                      </a:r>
                      <a:r>
                        <a:rPr lang="en-US" sz="1100" dirty="0">
                          <a:effectLst/>
                        </a:rPr>
                        <a:t>void</a:t>
                      </a:r>
                    </a:p>
                    <a:p>
                      <a:pPr marL="0" marR="0" algn="l">
                        <a:lnSpc>
                          <a:spcPct val="115000"/>
                        </a:lnSpc>
                        <a:spcBef>
                          <a:spcPts val="0"/>
                        </a:spcBef>
                        <a:spcAft>
                          <a:spcPts val="0"/>
                        </a:spcAft>
                      </a:pPr>
                      <a:r>
                        <a:rPr lang="en-US" sz="1100" dirty="0" smtClean="0">
                          <a:effectLst/>
                        </a:rPr>
                        <a:t>+</a:t>
                      </a:r>
                      <a:r>
                        <a:rPr lang="en-US" sz="1100" dirty="0" err="1" smtClean="0">
                          <a:effectLst/>
                        </a:rPr>
                        <a:t>getFoodItemById</a:t>
                      </a:r>
                      <a:r>
                        <a:rPr lang="en-US" sz="1100" dirty="0" smtClean="0">
                          <a:effectLst/>
                        </a:rPr>
                        <a:t>(Integer </a:t>
                      </a:r>
                      <a:r>
                        <a:rPr lang="en-US" sz="1100" dirty="0" err="1" smtClean="0">
                          <a:effectLst/>
                        </a:rPr>
                        <a:t>foodItemId</a:t>
                      </a:r>
                      <a:r>
                        <a:rPr lang="en-US" sz="1100" dirty="0" smtClean="0">
                          <a:effectLst/>
                        </a:rPr>
                        <a:t>): void</a:t>
                      </a:r>
                    </a:p>
                    <a:p>
                      <a:pPr marL="0" marR="0" algn="l">
                        <a:lnSpc>
                          <a:spcPct val="115000"/>
                        </a:lnSpc>
                        <a:spcBef>
                          <a:spcPts val="0"/>
                        </a:spcBef>
                        <a:spcAft>
                          <a:spcPts val="0"/>
                        </a:spcAft>
                      </a:pPr>
                      <a:r>
                        <a:rPr lang="en-US" sz="1100" dirty="0" smtClean="0">
                          <a:effectLst/>
                        </a:rPr>
                        <a:t>+</a:t>
                      </a:r>
                      <a:r>
                        <a:rPr lang="en-US" sz="1100" dirty="0" err="1" smtClean="0">
                          <a:effectLst/>
                        </a:rPr>
                        <a:t>acceptOrder</a:t>
                      </a:r>
                      <a:r>
                        <a:rPr lang="en-US" sz="1100" dirty="0" smtClean="0">
                          <a:effectLst/>
                        </a:rPr>
                        <a:t>(Integer</a:t>
                      </a:r>
                      <a:r>
                        <a:rPr lang="en-US" sz="1100" baseline="0" dirty="0" smtClean="0">
                          <a:effectLst/>
                        </a:rPr>
                        <a:t> </a:t>
                      </a:r>
                      <a:r>
                        <a:rPr lang="en-US" sz="1100" baseline="0" dirty="0" err="1" smtClean="0">
                          <a:effectLst/>
                        </a:rPr>
                        <a:t>orderId</a:t>
                      </a:r>
                      <a:r>
                        <a:rPr lang="en-US" sz="1100" baseline="0" dirty="0" smtClean="0">
                          <a:effectLst/>
                        </a:rPr>
                        <a:t>):void</a:t>
                      </a:r>
                    </a:p>
                    <a:p>
                      <a:pPr marL="0" marR="0" algn="l">
                        <a:lnSpc>
                          <a:spcPct val="115000"/>
                        </a:lnSpc>
                        <a:spcBef>
                          <a:spcPts val="0"/>
                        </a:spcBef>
                        <a:spcAft>
                          <a:spcPts val="0"/>
                        </a:spcAft>
                      </a:pPr>
                      <a:r>
                        <a:rPr lang="en-US" sz="1100" baseline="0" dirty="0" smtClean="0">
                          <a:effectLst/>
                        </a:rPr>
                        <a:t>+</a:t>
                      </a:r>
                      <a:r>
                        <a:rPr lang="en-US" sz="1100" baseline="0" dirty="0" err="1" smtClean="0">
                          <a:effectLst/>
                        </a:rPr>
                        <a:t>rejectOrder</a:t>
                      </a:r>
                      <a:r>
                        <a:rPr lang="en-US" sz="1100" baseline="0" dirty="0" smtClean="0">
                          <a:effectLst/>
                        </a:rPr>
                        <a:t>(Integer </a:t>
                      </a:r>
                      <a:r>
                        <a:rPr lang="en-US" sz="1100" baseline="0" dirty="0" err="1" smtClean="0">
                          <a:effectLst/>
                        </a:rPr>
                        <a:t>orderid</a:t>
                      </a:r>
                      <a:r>
                        <a:rPr lang="en-US" sz="1100" baseline="0" dirty="0" smtClean="0">
                          <a:effectLst/>
                        </a:rPr>
                        <a:t>):void</a:t>
                      </a:r>
                    </a:p>
                    <a:p>
                      <a:pPr marL="0" marR="0" algn="l">
                        <a:lnSpc>
                          <a:spcPct val="115000"/>
                        </a:lnSpc>
                        <a:spcBef>
                          <a:spcPts val="0"/>
                        </a:spcBef>
                        <a:spcAft>
                          <a:spcPts val="0"/>
                        </a:spcAft>
                      </a:pPr>
                      <a:r>
                        <a:rPr lang="en-US" sz="1100" baseline="0" dirty="0" smtClean="0">
                          <a:effectLst/>
                        </a:rPr>
                        <a:t>+</a:t>
                      </a:r>
                      <a:r>
                        <a:rPr lang="en-US" sz="1100" baseline="0" dirty="0" err="1" smtClean="0">
                          <a:effectLst/>
                        </a:rPr>
                        <a:t>viewCompletedOrders</a:t>
                      </a:r>
                      <a:r>
                        <a:rPr lang="en-US" sz="1100" baseline="0" dirty="0" smtClean="0">
                          <a:effectLst/>
                        </a:rPr>
                        <a:t>():void</a:t>
                      </a:r>
                    </a:p>
                    <a:p>
                      <a:pPr marL="0" marR="0" algn="l">
                        <a:lnSpc>
                          <a:spcPct val="115000"/>
                        </a:lnSpc>
                        <a:spcBef>
                          <a:spcPts val="0"/>
                        </a:spcBef>
                        <a:spcAft>
                          <a:spcPts val="0"/>
                        </a:spcAft>
                      </a:pPr>
                      <a:r>
                        <a:rPr lang="en-US" sz="1100" baseline="0" dirty="0" smtClean="0">
                          <a:effectLst/>
                        </a:rPr>
                        <a:t>+</a:t>
                      </a:r>
                      <a:r>
                        <a:rPr lang="en-US" sz="1100" baseline="0" dirty="0" err="1" smtClean="0">
                          <a:effectLst/>
                        </a:rPr>
                        <a:t>viewIncompleteOrders</a:t>
                      </a:r>
                      <a:r>
                        <a:rPr lang="en-US" sz="1100" baseline="0" dirty="0" smtClean="0">
                          <a:effectLst/>
                        </a:rPr>
                        <a:t>():void</a:t>
                      </a:r>
                    </a:p>
                    <a:p>
                      <a:pPr marL="0" marR="0" algn="l">
                        <a:lnSpc>
                          <a:spcPct val="115000"/>
                        </a:lnSpc>
                        <a:spcBef>
                          <a:spcPts val="0"/>
                        </a:spcBef>
                        <a:spcAft>
                          <a:spcPts val="0"/>
                        </a:spcAft>
                      </a:pPr>
                      <a:r>
                        <a:rPr lang="en-US" sz="1100" baseline="0" dirty="0" smtClean="0">
                          <a:effectLst/>
                        </a:rPr>
                        <a:t>+</a:t>
                      </a:r>
                      <a:r>
                        <a:rPr lang="en-US" sz="1100" baseline="0" dirty="0" err="1" smtClean="0">
                          <a:effectLst/>
                        </a:rPr>
                        <a:t>viewCancelledOrders</a:t>
                      </a:r>
                      <a:r>
                        <a:rPr lang="en-US" sz="1100" baseline="0" dirty="0" smtClean="0">
                          <a:effectLst/>
                        </a:rPr>
                        <a:t>():void</a:t>
                      </a:r>
                      <a:endParaRPr lang="en-US" sz="1100" dirty="0">
                        <a:effectLst/>
                      </a:endParaRPr>
                    </a:p>
                  </a:txBody>
                  <a:tcPr marL="68580" marR="68580" marT="0" marB="0"/>
                </a:tc>
              </a:tr>
            </a:tbl>
          </a:graphicData>
        </a:graphic>
      </p:graphicFrame>
    </p:spTree>
    <p:extLst>
      <p:ext uri="{BB962C8B-B14F-4D97-AF65-F5344CB8AC3E}">
        <p14:creationId xmlns:p14="http://schemas.microsoft.com/office/powerpoint/2010/main" val="436957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93006" y="284565"/>
            <a:ext cx="1946367" cy="369332"/>
          </a:xfrm>
          <a:prstGeom prst="rect">
            <a:avLst/>
          </a:prstGeom>
        </p:spPr>
        <p:txBody>
          <a:bodyPr wrap="none">
            <a:spAutoFit/>
          </a:bodyPr>
          <a:lstStyle/>
          <a:p>
            <a:pPr lvl="0">
              <a:defRPr/>
            </a:pPr>
            <a:r>
              <a:rPr lang="en-US" b="1" dirty="0" smtClean="0">
                <a:solidFill>
                  <a:srgbClr val="000000"/>
                </a:solidFill>
              </a:rPr>
              <a:t>Service  layer</a:t>
            </a:r>
            <a:endParaRPr lang="en-US" b="1" dirty="0">
              <a:solidFill>
                <a:srgbClr val="000000"/>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2763731523"/>
              </p:ext>
            </p:extLst>
          </p:nvPr>
        </p:nvGraphicFramePr>
        <p:xfrm>
          <a:off x="451911" y="869753"/>
          <a:ext cx="3058160" cy="3343021"/>
        </p:xfrm>
        <a:graphic>
          <a:graphicData uri="http://schemas.openxmlformats.org/drawingml/2006/table">
            <a:tbl>
              <a:tblPr firstRow="1" firstCol="1" bandRow="1">
                <a:tableStyleId>{5C22544A-7EE6-4342-B048-85BDC9FD1C3A}</a:tableStyleId>
              </a:tblPr>
              <a:tblGrid>
                <a:gridCol w="3058160"/>
              </a:tblGrid>
              <a:tr h="258445">
                <a:tc>
                  <a:txBody>
                    <a:bodyPr/>
                    <a:lstStyle/>
                    <a:p>
                      <a:pPr marL="0" marR="0" algn="ctr">
                        <a:lnSpc>
                          <a:spcPct val="115000"/>
                        </a:lnSpc>
                        <a:spcBef>
                          <a:spcPts val="0"/>
                        </a:spcBef>
                        <a:spcAft>
                          <a:spcPts val="0"/>
                        </a:spcAft>
                      </a:pPr>
                      <a:r>
                        <a:rPr lang="en-US" sz="1100" dirty="0" err="1" smtClean="0">
                          <a:effectLst/>
                        </a:rPr>
                        <a:t>AdminService</a:t>
                      </a:r>
                      <a:endParaRPr lang="en-US" sz="1100" dirty="0">
                        <a:effectLst/>
                        <a:latin typeface="Calibri"/>
                        <a:ea typeface="Calibri"/>
                        <a:cs typeface="Mangal"/>
                      </a:endParaRPr>
                    </a:p>
                  </a:txBody>
                  <a:tcPr marL="68580" marR="68580" marT="0" marB="0"/>
                </a:tc>
              </a:tr>
              <a:tr h="258445">
                <a:tc>
                  <a:txBody>
                    <a:bodyPr/>
                    <a:lstStyle/>
                    <a:p>
                      <a:pPr marL="0" marR="0" algn="l">
                        <a:lnSpc>
                          <a:spcPct val="115000"/>
                        </a:lnSpc>
                        <a:spcBef>
                          <a:spcPts val="0"/>
                        </a:spcBef>
                        <a:spcAft>
                          <a:spcPts val="0"/>
                        </a:spcAft>
                      </a:pPr>
                      <a:r>
                        <a:rPr lang="en-US" sz="1100" dirty="0" smtClean="0">
                          <a:effectLst/>
                        </a:rPr>
                        <a:t>+</a:t>
                      </a:r>
                      <a:r>
                        <a:rPr lang="en-US" sz="1100" dirty="0" err="1" smtClean="0">
                          <a:effectLst/>
                        </a:rPr>
                        <a:t>addCustomer</a:t>
                      </a:r>
                      <a:r>
                        <a:rPr lang="en-US" sz="1100" dirty="0" smtClean="0">
                          <a:effectLst/>
                        </a:rPr>
                        <a:t>(Customer </a:t>
                      </a:r>
                      <a:r>
                        <a:rPr lang="en-US" sz="1100" dirty="0">
                          <a:effectLst/>
                        </a:rPr>
                        <a:t>customer): void</a:t>
                      </a:r>
                    </a:p>
                    <a:p>
                      <a:pPr marL="0" marR="0" algn="l">
                        <a:lnSpc>
                          <a:spcPct val="115000"/>
                        </a:lnSpc>
                        <a:spcBef>
                          <a:spcPts val="0"/>
                        </a:spcBef>
                        <a:spcAft>
                          <a:spcPts val="0"/>
                        </a:spcAft>
                      </a:pPr>
                      <a:r>
                        <a:rPr lang="en-US" sz="1100" dirty="0">
                          <a:effectLst/>
                        </a:rPr>
                        <a:t>+</a:t>
                      </a:r>
                      <a:r>
                        <a:rPr lang="en-US" sz="1100" dirty="0" err="1">
                          <a:effectLst/>
                        </a:rPr>
                        <a:t>deleteCustomer</a:t>
                      </a:r>
                      <a:r>
                        <a:rPr lang="en-US" sz="1100" dirty="0">
                          <a:effectLst/>
                        </a:rPr>
                        <a:t>(Integer </a:t>
                      </a:r>
                      <a:r>
                        <a:rPr lang="en-US" sz="1100" dirty="0" err="1">
                          <a:effectLst/>
                        </a:rPr>
                        <a:t>customerId</a:t>
                      </a:r>
                      <a:r>
                        <a:rPr lang="en-US" sz="1100" dirty="0">
                          <a:effectLst/>
                        </a:rPr>
                        <a:t>): void</a:t>
                      </a:r>
                    </a:p>
                    <a:p>
                      <a:pPr marL="0" marR="0" algn="l">
                        <a:lnSpc>
                          <a:spcPct val="115000"/>
                        </a:lnSpc>
                        <a:spcBef>
                          <a:spcPts val="0"/>
                        </a:spcBef>
                        <a:spcAft>
                          <a:spcPts val="0"/>
                        </a:spcAft>
                      </a:pPr>
                      <a:r>
                        <a:rPr lang="en-US" sz="1100" dirty="0">
                          <a:effectLst/>
                        </a:rPr>
                        <a:t>+</a:t>
                      </a:r>
                      <a:r>
                        <a:rPr lang="en-US" sz="1100" dirty="0" err="1">
                          <a:effectLst/>
                        </a:rPr>
                        <a:t>editCustomer</a:t>
                      </a:r>
                      <a:r>
                        <a:rPr lang="en-US" sz="1100" dirty="0">
                          <a:effectLst/>
                        </a:rPr>
                        <a:t>(Customer customer): void</a:t>
                      </a:r>
                    </a:p>
                    <a:p>
                      <a:pPr marL="0" marR="0" algn="l">
                        <a:lnSpc>
                          <a:spcPct val="115000"/>
                        </a:lnSpc>
                        <a:spcBef>
                          <a:spcPts val="0"/>
                        </a:spcBef>
                        <a:spcAft>
                          <a:spcPts val="0"/>
                        </a:spcAft>
                      </a:pPr>
                      <a:r>
                        <a:rPr lang="en-US" sz="1100" dirty="0">
                          <a:effectLst/>
                        </a:rPr>
                        <a:t>+</a:t>
                      </a:r>
                      <a:r>
                        <a:rPr lang="en-US" sz="1100" dirty="0" err="1">
                          <a:effectLst/>
                        </a:rPr>
                        <a:t>getCustomerById</a:t>
                      </a:r>
                      <a:r>
                        <a:rPr lang="en-US" sz="1100" dirty="0">
                          <a:effectLst/>
                        </a:rPr>
                        <a:t>(Integer </a:t>
                      </a:r>
                      <a:r>
                        <a:rPr lang="en-US" sz="1100" dirty="0" err="1">
                          <a:effectLst/>
                        </a:rPr>
                        <a:t>customerId</a:t>
                      </a:r>
                      <a:r>
                        <a:rPr lang="en-US" sz="1100" dirty="0">
                          <a:effectLst/>
                        </a:rPr>
                        <a:t>): void</a:t>
                      </a:r>
                    </a:p>
                    <a:p>
                      <a:pPr marL="0" marR="0" algn="l">
                        <a:lnSpc>
                          <a:spcPct val="115000"/>
                        </a:lnSpc>
                        <a:spcBef>
                          <a:spcPts val="0"/>
                        </a:spcBef>
                        <a:spcAft>
                          <a:spcPts val="0"/>
                        </a:spcAft>
                      </a:pPr>
                      <a:r>
                        <a:rPr lang="en-US" sz="1100" dirty="0">
                          <a:effectLst/>
                        </a:rPr>
                        <a:t>+</a:t>
                      </a:r>
                      <a:r>
                        <a:rPr lang="en-US" sz="1100" dirty="0" err="1">
                          <a:effectLst/>
                        </a:rPr>
                        <a:t>getAllCustomers</a:t>
                      </a:r>
                      <a:r>
                        <a:rPr lang="en-US" sz="1100" dirty="0">
                          <a:effectLst/>
                        </a:rPr>
                        <a:t>(): void</a:t>
                      </a:r>
                    </a:p>
                    <a:p>
                      <a:pPr marL="0" marR="0" algn="l">
                        <a:lnSpc>
                          <a:spcPct val="115000"/>
                        </a:lnSpc>
                        <a:spcBef>
                          <a:spcPts val="0"/>
                        </a:spcBef>
                        <a:spcAft>
                          <a:spcPts val="0"/>
                        </a:spcAft>
                      </a:pPr>
                      <a:r>
                        <a:rPr lang="en-US" sz="1100" dirty="0">
                          <a:effectLst/>
                        </a:rPr>
                        <a:t>+</a:t>
                      </a:r>
                      <a:r>
                        <a:rPr lang="en-US" sz="1100" dirty="0" err="1">
                          <a:effectLst/>
                        </a:rPr>
                        <a:t>addVendor</a:t>
                      </a:r>
                      <a:r>
                        <a:rPr lang="en-US" sz="1100" dirty="0">
                          <a:effectLst/>
                        </a:rPr>
                        <a:t>(Vendor vendor): void</a:t>
                      </a:r>
                    </a:p>
                    <a:p>
                      <a:pPr marL="0" marR="0" algn="l">
                        <a:lnSpc>
                          <a:spcPct val="115000"/>
                        </a:lnSpc>
                        <a:spcBef>
                          <a:spcPts val="0"/>
                        </a:spcBef>
                        <a:spcAft>
                          <a:spcPts val="0"/>
                        </a:spcAft>
                      </a:pPr>
                      <a:r>
                        <a:rPr lang="en-US" sz="1100" dirty="0">
                          <a:effectLst/>
                        </a:rPr>
                        <a:t>+</a:t>
                      </a:r>
                      <a:r>
                        <a:rPr lang="en-US" sz="1100" dirty="0" err="1">
                          <a:effectLst/>
                        </a:rPr>
                        <a:t>deleteVendor</a:t>
                      </a:r>
                      <a:r>
                        <a:rPr lang="en-US" sz="1100" dirty="0">
                          <a:effectLst/>
                        </a:rPr>
                        <a:t>(Integer </a:t>
                      </a:r>
                      <a:r>
                        <a:rPr lang="en-US" sz="1100" dirty="0" err="1">
                          <a:effectLst/>
                        </a:rPr>
                        <a:t>vendorId</a:t>
                      </a:r>
                      <a:r>
                        <a:rPr lang="en-US" sz="1100" dirty="0">
                          <a:effectLst/>
                        </a:rPr>
                        <a:t>): void</a:t>
                      </a:r>
                    </a:p>
                    <a:p>
                      <a:pPr marL="0" marR="0" algn="l">
                        <a:lnSpc>
                          <a:spcPct val="115000"/>
                        </a:lnSpc>
                        <a:spcBef>
                          <a:spcPts val="0"/>
                        </a:spcBef>
                        <a:spcAft>
                          <a:spcPts val="0"/>
                        </a:spcAft>
                      </a:pPr>
                      <a:r>
                        <a:rPr lang="en-US" sz="1100" dirty="0">
                          <a:effectLst/>
                        </a:rPr>
                        <a:t>+</a:t>
                      </a:r>
                      <a:r>
                        <a:rPr lang="en-US" sz="1100" dirty="0" err="1">
                          <a:effectLst/>
                        </a:rPr>
                        <a:t>editVendor</a:t>
                      </a:r>
                      <a:r>
                        <a:rPr lang="en-US" sz="1100" dirty="0">
                          <a:effectLst/>
                        </a:rPr>
                        <a:t>(Vendor vendor): void</a:t>
                      </a:r>
                    </a:p>
                    <a:p>
                      <a:pPr marL="0" marR="0" algn="l">
                        <a:lnSpc>
                          <a:spcPct val="115000"/>
                        </a:lnSpc>
                        <a:spcBef>
                          <a:spcPts val="0"/>
                        </a:spcBef>
                        <a:spcAft>
                          <a:spcPts val="0"/>
                        </a:spcAft>
                      </a:pPr>
                      <a:r>
                        <a:rPr lang="en-US" sz="1100" dirty="0">
                          <a:effectLst/>
                        </a:rPr>
                        <a:t>+</a:t>
                      </a:r>
                      <a:r>
                        <a:rPr lang="en-US" sz="1100" dirty="0" err="1">
                          <a:effectLst/>
                        </a:rPr>
                        <a:t>getVendorById</a:t>
                      </a:r>
                      <a:r>
                        <a:rPr lang="en-US" sz="1100" dirty="0">
                          <a:effectLst/>
                        </a:rPr>
                        <a:t>(Integer </a:t>
                      </a:r>
                      <a:r>
                        <a:rPr lang="en-US" sz="1100" dirty="0" err="1">
                          <a:effectLst/>
                        </a:rPr>
                        <a:t>vendorId</a:t>
                      </a:r>
                      <a:r>
                        <a:rPr lang="en-US" sz="1100" dirty="0">
                          <a:effectLst/>
                        </a:rPr>
                        <a:t>): void</a:t>
                      </a:r>
                    </a:p>
                    <a:p>
                      <a:pPr marL="0" marR="0" algn="l">
                        <a:lnSpc>
                          <a:spcPct val="115000"/>
                        </a:lnSpc>
                        <a:spcBef>
                          <a:spcPts val="0"/>
                        </a:spcBef>
                        <a:spcAft>
                          <a:spcPts val="0"/>
                        </a:spcAft>
                      </a:pPr>
                      <a:r>
                        <a:rPr lang="en-US" sz="1100" dirty="0">
                          <a:effectLst/>
                        </a:rPr>
                        <a:t>+</a:t>
                      </a:r>
                      <a:r>
                        <a:rPr lang="en-US" sz="1100" dirty="0" err="1">
                          <a:effectLst/>
                        </a:rPr>
                        <a:t>getAllVendors</a:t>
                      </a:r>
                      <a:r>
                        <a:rPr lang="en-US" sz="1100" dirty="0">
                          <a:effectLst/>
                        </a:rPr>
                        <a:t>(): void</a:t>
                      </a:r>
                      <a:endParaRPr lang="en-US" sz="1100" dirty="0">
                        <a:effectLst/>
                        <a:latin typeface="Calibri"/>
                        <a:ea typeface="Calibri"/>
                        <a:cs typeface="Mangal"/>
                      </a:endParaRPr>
                    </a:p>
                  </a:txBody>
                  <a:tcPr marL="68580" marR="68580" marT="0" marB="0"/>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1525837629"/>
              </p:ext>
            </p:extLst>
          </p:nvPr>
        </p:nvGraphicFramePr>
        <p:xfrm>
          <a:off x="3914209" y="847306"/>
          <a:ext cx="3058160" cy="836803"/>
        </p:xfrm>
        <a:graphic>
          <a:graphicData uri="http://schemas.openxmlformats.org/drawingml/2006/table">
            <a:tbl>
              <a:tblPr firstRow="1" firstCol="1" bandRow="1">
                <a:tableStyleId>{5C22544A-7EE6-4342-B048-85BDC9FD1C3A}</a:tableStyleId>
              </a:tblPr>
              <a:tblGrid>
                <a:gridCol w="3058160"/>
              </a:tblGrid>
              <a:tr h="258445">
                <a:tc>
                  <a:txBody>
                    <a:bodyPr/>
                    <a:lstStyle/>
                    <a:p>
                      <a:pPr marL="0" marR="0" algn="ctr">
                        <a:lnSpc>
                          <a:spcPct val="115000"/>
                        </a:lnSpc>
                        <a:spcBef>
                          <a:spcPts val="0"/>
                        </a:spcBef>
                        <a:spcAft>
                          <a:spcPts val="0"/>
                        </a:spcAft>
                      </a:pPr>
                      <a:r>
                        <a:rPr lang="en-US" sz="1100" dirty="0" err="1" smtClean="0">
                          <a:effectLst/>
                        </a:rPr>
                        <a:t>CustomerService</a:t>
                      </a:r>
                      <a:endParaRPr lang="en-US" sz="1100" dirty="0">
                        <a:effectLst/>
                        <a:latin typeface="Calibri"/>
                        <a:ea typeface="Calibri"/>
                        <a:cs typeface="Mangal"/>
                      </a:endParaRPr>
                    </a:p>
                  </a:txBody>
                  <a:tcPr marL="68580" marR="68580" marT="0" marB="0"/>
                </a:tc>
              </a:tr>
              <a:tr h="258445">
                <a:tc>
                  <a:txBody>
                    <a:bodyPr/>
                    <a:lstStyle/>
                    <a:p>
                      <a:pPr marL="0" marR="0" algn="l">
                        <a:lnSpc>
                          <a:spcPct val="115000"/>
                        </a:lnSpc>
                        <a:spcBef>
                          <a:spcPts val="0"/>
                        </a:spcBef>
                        <a:spcAft>
                          <a:spcPts val="0"/>
                        </a:spcAft>
                      </a:pPr>
                      <a:r>
                        <a:rPr lang="en-US" sz="1100" dirty="0" smtClean="0">
                          <a:effectLst/>
                        </a:rPr>
                        <a:t>+</a:t>
                      </a:r>
                      <a:r>
                        <a:rPr lang="en-US" sz="1100" dirty="0" err="1" smtClean="0">
                          <a:effectLst/>
                        </a:rPr>
                        <a:t>placeOrder</a:t>
                      </a:r>
                      <a:r>
                        <a:rPr lang="en-US" sz="1100" dirty="0" smtClean="0">
                          <a:effectLst/>
                        </a:rPr>
                        <a:t>(): Integer</a:t>
                      </a:r>
                    </a:p>
                    <a:p>
                      <a:pPr marL="0" marR="0" indent="0" algn="l" defTabSz="914400" rtl="0" eaLnBrk="1" fontAlgn="auto" latinLnBrk="0" hangingPunct="1">
                        <a:lnSpc>
                          <a:spcPct val="115000"/>
                        </a:lnSpc>
                        <a:spcBef>
                          <a:spcPts val="0"/>
                        </a:spcBef>
                        <a:spcAft>
                          <a:spcPts val="0"/>
                        </a:spcAft>
                        <a:buClrTx/>
                        <a:buSzTx/>
                        <a:buFontTx/>
                        <a:buNone/>
                        <a:tabLst/>
                        <a:defRPr/>
                      </a:pPr>
                      <a:r>
                        <a:rPr lang="en-US" sz="1100" dirty="0" smtClean="0">
                          <a:effectLst/>
                        </a:rPr>
                        <a:t>+</a:t>
                      </a:r>
                      <a:r>
                        <a:rPr lang="en-US" sz="1100" dirty="0" err="1" smtClean="0">
                          <a:effectLst/>
                        </a:rPr>
                        <a:t>cancelOrder</a:t>
                      </a:r>
                      <a:r>
                        <a:rPr lang="en-US" sz="1100" dirty="0" smtClean="0">
                          <a:effectLst/>
                        </a:rPr>
                        <a:t>(): Integer</a:t>
                      </a:r>
                    </a:p>
                    <a:p>
                      <a:pPr marL="0" marR="0" indent="0" algn="l" defTabSz="914400" rtl="0" eaLnBrk="1" fontAlgn="auto" latinLnBrk="0" hangingPunct="1">
                        <a:lnSpc>
                          <a:spcPct val="115000"/>
                        </a:lnSpc>
                        <a:spcBef>
                          <a:spcPts val="0"/>
                        </a:spcBef>
                        <a:spcAft>
                          <a:spcPts val="0"/>
                        </a:spcAft>
                        <a:buClrTx/>
                        <a:buSzTx/>
                        <a:buFontTx/>
                        <a:buNone/>
                        <a:tabLst/>
                        <a:defRPr/>
                      </a:pPr>
                      <a:r>
                        <a:rPr lang="en-US" sz="1100" dirty="0" smtClean="0">
                          <a:effectLst/>
                        </a:rPr>
                        <a:t>+</a:t>
                      </a:r>
                      <a:r>
                        <a:rPr lang="en-US" sz="1100" dirty="0" err="1" smtClean="0">
                          <a:effectLst/>
                        </a:rPr>
                        <a:t>checkWalletBalance</a:t>
                      </a:r>
                      <a:r>
                        <a:rPr lang="en-US" sz="1100" dirty="0" smtClean="0">
                          <a:effectLst/>
                        </a:rPr>
                        <a:t>(): Double</a:t>
                      </a:r>
                      <a:endParaRPr lang="en-US" sz="1100" dirty="0">
                        <a:effectLst/>
                      </a:endParaRPr>
                    </a:p>
                  </a:txBody>
                  <a:tcPr marL="68580" marR="68580" marT="0" marB="0"/>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667399554"/>
              </p:ext>
            </p:extLst>
          </p:nvPr>
        </p:nvGraphicFramePr>
        <p:xfrm>
          <a:off x="7441840" y="885675"/>
          <a:ext cx="3058160" cy="3343021"/>
        </p:xfrm>
        <a:graphic>
          <a:graphicData uri="http://schemas.openxmlformats.org/drawingml/2006/table">
            <a:tbl>
              <a:tblPr firstRow="1" firstCol="1" bandRow="1">
                <a:tableStyleId>{5C22544A-7EE6-4342-B048-85BDC9FD1C3A}</a:tableStyleId>
              </a:tblPr>
              <a:tblGrid>
                <a:gridCol w="3058160"/>
              </a:tblGrid>
              <a:tr h="258445">
                <a:tc>
                  <a:txBody>
                    <a:bodyPr/>
                    <a:lstStyle/>
                    <a:p>
                      <a:pPr marL="0" marR="0" algn="ctr">
                        <a:lnSpc>
                          <a:spcPct val="115000"/>
                        </a:lnSpc>
                        <a:spcBef>
                          <a:spcPts val="0"/>
                        </a:spcBef>
                        <a:spcAft>
                          <a:spcPts val="0"/>
                        </a:spcAft>
                      </a:pPr>
                      <a:r>
                        <a:rPr lang="en-US" sz="1100" dirty="0" err="1" smtClean="0">
                          <a:effectLst/>
                        </a:rPr>
                        <a:t>VendorService</a:t>
                      </a:r>
                      <a:endParaRPr lang="en-US" sz="1100" dirty="0">
                        <a:effectLst/>
                        <a:latin typeface="Calibri"/>
                        <a:ea typeface="Calibri"/>
                        <a:cs typeface="Mangal"/>
                      </a:endParaRPr>
                    </a:p>
                  </a:txBody>
                  <a:tcPr marL="68580" marR="68580" marT="0" marB="0"/>
                </a:tc>
              </a:tr>
              <a:tr h="258445">
                <a:tc>
                  <a:txBody>
                    <a:bodyPr/>
                    <a:lstStyle/>
                    <a:p>
                      <a:pPr marL="0" marR="0" algn="l">
                        <a:lnSpc>
                          <a:spcPct val="115000"/>
                        </a:lnSpc>
                        <a:spcBef>
                          <a:spcPts val="0"/>
                        </a:spcBef>
                        <a:spcAft>
                          <a:spcPts val="0"/>
                        </a:spcAft>
                      </a:pPr>
                      <a:r>
                        <a:rPr lang="en-US" sz="1100" dirty="0" smtClean="0">
                          <a:effectLst/>
                        </a:rPr>
                        <a:t>+</a:t>
                      </a:r>
                      <a:r>
                        <a:rPr lang="en-US" sz="1100" dirty="0" err="1" smtClean="0">
                          <a:effectLst/>
                        </a:rPr>
                        <a:t>addFoodItem</a:t>
                      </a:r>
                      <a:r>
                        <a:rPr lang="en-US" sz="1100" dirty="0" smtClean="0">
                          <a:effectLst/>
                        </a:rPr>
                        <a:t>(</a:t>
                      </a:r>
                      <a:r>
                        <a:rPr lang="en-US" sz="1100" dirty="0" err="1" smtClean="0">
                          <a:effectLst/>
                        </a:rPr>
                        <a:t>FoodItem</a:t>
                      </a:r>
                      <a:r>
                        <a:rPr lang="en-US" sz="1100" dirty="0" smtClean="0">
                          <a:effectLst/>
                        </a:rPr>
                        <a:t> </a:t>
                      </a:r>
                      <a:r>
                        <a:rPr lang="en-US" sz="1100" dirty="0" err="1" smtClean="0">
                          <a:effectLst/>
                        </a:rPr>
                        <a:t>foodItem</a:t>
                      </a:r>
                      <a:r>
                        <a:rPr lang="en-US" sz="1100" dirty="0" smtClean="0">
                          <a:effectLst/>
                        </a:rPr>
                        <a:t>): </a:t>
                      </a:r>
                      <a:r>
                        <a:rPr lang="en-US" sz="1100" dirty="0">
                          <a:effectLst/>
                        </a:rPr>
                        <a:t>void</a:t>
                      </a:r>
                    </a:p>
                    <a:p>
                      <a:pPr marL="0" marR="0" algn="l">
                        <a:lnSpc>
                          <a:spcPct val="115000"/>
                        </a:lnSpc>
                        <a:spcBef>
                          <a:spcPts val="0"/>
                        </a:spcBef>
                        <a:spcAft>
                          <a:spcPts val="0"/>
                        </a:spcAft>
                      </a:pPr>
                      <a:r>
                        <a:rPr lang="en-US" sz="1100" dirty="0">
                          <a:effectLst/>
                        </a:rPr>
                        <a:t>+</a:t>
                      </a:r>
                      <a:r>
                        <a:rPr lang="en-US" sz="1100" dirty="0" err="1" smtClean="0">
                          <a:effectLst/>
                        </a:rPr>
                        <a:t>deleteFoodItem</a:t>
                      </a:r>
                      <a:r>
                        <a:rPr lang="en-US" sz="1100" dirty="0" smtClean="0">
                          <a:effectLst/>
                        </a:rPr>
                        <a:t>(Integer </a:t>
                      </a:r>
                      <a:r>
                        <a:rPr lang="en-US" sz="1100" dirty="0" err="1" smtClean="0">
                          <a:effectLst/>
                        </a:rPr>
                        <a:t>foodItemId</a:t>
                      </a:r>
                      <a:r>
                        <a:rPr lang="en-US" sz="1100" dirty="0" smtClean="0">
                          <a:effectLst/>
                        </a:rPr>
                        <a:t>): </a:t>
                      </a:r>
                      <a:r>
                        <a:rPr lang="en-US" sz="1100" dirty="0">
                          <a:effectLst/>
                        </a:rPr>
                        <a:t>void</a:t>
                      </a:r>
                    </a:p>
                    <a:p>
                      <a:pPr marL="0" marR="0" algn="l">
                        <a:lnSpc>
                          <a:spcPct val="115000"/>
                        </a:lnSpc>
                        <a:spcBef>
                          <a:spcPts val="0"/>
                        </a:spcBef>
                        <a:spcAft>
                          <a:spcPts val="0"/>
                        </a:spcAft>
                      </a:pPr>
                      <a:r>
                        <a:rPr lang="en-US" sz="1100" dirty="0">
                          <a:effectLst/>
                        </a:rPr>
                        <a:t>+</a:t>
                      </a:r>
                      <a:r>
                        <a:rPr lang="en-US" sz="1100" dirty="0" err="1" smtClean="0">
                          <a:effectLst/>
                        </a:rPr>
                        <a:t>editFoodItem</a:t>
                      </a:r>
                      <a:r>
                        <a:rPr lang="en-US" sz="1100" dirty="0" smtClean="0">
                          <a:effectLst/>
                        </a:rPr>
                        <a:t>(</a:t>
                      </a:r>
                      <a:r>
                        <a:rPr lang="en-US" sz="1100" dirty="0" err="1" smtClean="0">
                          <a:effectLst/>
                        </a:rPr>
                        <a:t>FoodItem</a:t>
                      </a:r>
                      <a:r>
                        <a:rPr lang="en-US" sz="1100" dirty="0" smtClean="0">
                          <a:effectLst/>
                        </a:rPr>
                        <a:t> </a:t>
                      </a:r>
                      <a:r>
                        <a:rPr lang="en-US" sz="1100" dirty="0" err="1" smtClean="0">
                          <a:effectLst/>
                        </a:rPr>
                        <a:t>foodItem</a:t>
                      </a:r>
                      <a:r>
                        <a:rPr lang="en-US" sz="1100" dirty="0" smtClean="0">
                          <a:effectLst/>
                        </a:rPr>
                        <a:t>): </a:t>
                      </a:r>
                      <a:r>
                        <a:rPr lang="en-US" sz="1100" dirty="0">
                          <a:effectLst/>
                        </a:rPr>
                        <a:t>void</a:t>
                      </a:r>
                    </a:p>
                    <a:p>
                      <a:pPr marL="0" marR="0" algn="l">
                        <a:lnSpc>
                          <a:spcPct val="115000"/>
                        </a:lnSpc>
                        <a:spcBef>
                          <a:spcPts val="0"/>
                        </a:spcBef>
                        <a:spcAft>
                          <a:spcPts val="0"/>
                        </a:spcAft>
                      </a:pPr>
                      <a:r>
                        <a:rPr lang="en-US" sz="1100" dirty="0">
                          <a:effectLst/>
                        </a:rPr>
                        <a:t>+</a:t>
                      </a:r>
                      <a:r>
                        <a:rPr lang="en-US" sz="1100" dirty="0" err="1" smtClean="0">
                          <a:effectLst/>
                        </a:rPr>
                        <a:t>getFoodItemById</a:t>
                      </a:r>
                      <a:r>
                        <a:rPr lang="en-US" sz="1100" dirty="0" smtClean="0">
                          <a:effectLst/>
                        </a:rPr>
                        <a:t>(Integer </a:t>
                      </a:r>
                      <a:r>
                        <a:rPr lang="en-US" sz="1100" dirty="0" err="1" smtClean="0">
                          <a:effectLst/>
                        </a:rPr>
                        <a:t>foodItemId</a:t>
                      </a:r>
                      <a:r>
                        <a:rPr lang="en-US" sz="1100" dirty="0">
                          <a:effectLst/>
                        </a:rPr>
                        <a:t>): void</a:t>
                      </a:r>
                    </a:p>
                    <a:p>
                      <a:pPr marL="0" marR="0" algn="l">
                        <a:lnSpc>
                          <a:spcPct val="115000"/>
                        </a:lnSpc>
                        <a:spcBef>
                          <a:spcPts val="0"/>
                        </a:spcBef>
                        <a:spcAft>
                          <a:spcPts val="0"/>
                        </a:spcAft>
                      </a:pPr>
                      <a:r>
                        <a:rPr lang="en-US" sz="1100" dirty="0">
                          <a:effectLst/>
                        </a:rPr>
                        <a:t>+</a:t>
                      </a:r>
                      <a:r>
                        <a:rPr lang="en-US" sz="1100" dirty="0" err="1" smtClean="0">
                          <a:effectLst/>
                        </a:rPr>
                        <a:t>getAllFoodItems</a:t>
                      </a:r>
                      <a:r>
                        <a:rPr lang="en-US" sz="1100" dirty="0" smtClean="0">
                          <a:effectLst/>
                        </a:rPr>
                        <a:t>(): </a:t>
                      </a:r>
                      <a:r>
                        <a:rPr lang="en-US" sz="1100" dirty="0">
                          <a:effectLst/>
                        </a:rPr>
                        <a:t>void</a:t>
                      </a:r>
                    </a:p>
                    <a:p>
                      <a:pPr marL="0" marR="0" algn="l">
                        <a:lnSpc>
                          <a:spcPct val="115000"/>
                        </a:lnSpc>
                        <a:spcBef>
                          <a:spcPts val="0"/>
                        </a:spcBef>
                        <a:spcAft>
                          <a:spcPts val="0"/>
                        </a:spcAft>
                      </a:pPr>
                      <a:r>
                        <a:rPr lang="en-US" sz="1100" dirty="0" smtClean="0">
                          <a:effectLst/>
                        </a:rPr>
                        <a:t>+</a:t>
                      </a:r>
                      <a:r>
                        <a:rPr lang="en-US" sz="1100" dirty="0" err="1" smtClean="0">
                          <a:effectLst/>
                        </a:rPr>
                        <a:t>getFoodItemById</a:t>
                      </a:r>
                      <a:r>
                        <a:rPr lang="en-US" sz="1100" dirty="0" smtClean="0">
                          <a:effectLst/>
                        </a:rPr>
                        <a:t>(Integer </a:t>
                      </a:r>
                      <a:r>
                        <a:rPr lang="en-US" sz="1100" dirty="0" err="1" smtClean="0">
                          <a:effectLst/>
                        </a:rPr>
                        <a:t>foodItemId</a:t>
                      </a:r>
                      <a:r>
                        <a:rPr lang="en-US" sz="1100" dirty="0" smtClean="0">
                          <a:effectLst/>
                        </a:rPr>
                        <a:t>): void</a:t>
                      </a:r>
                    </a:p>
                    <a:p>
                      <a:pPr marL="0" marR="0" algn="l">
                        <a:lnSpc>
                          <a:spcPct val="115000"/>
                        </a:lnSpc>
                        <a:spcBef>
                          <a:spcPts val="0"/>
                        </a:spcBef>
                        <a:spcAft>
                          <a:spcPts val="0"/>
                        </a:spcAft>
                      </a:pPr>
                      <a:r>
                        <a:rPr lang="en-US" sz="1100" dirty="0" smtClean="0">
                          <a:effectLst/>
                        </a:rPr>
                        <a:t>+</a:t>
                      </a:r>
                      <a:r>
                        <a:rPr lang="en-US" sz="1100" dirty="0" err="1" smtClean="0">
                          <a:effectLst/>
                        </a:rPr>
                        <a:t>acceptOrder</a:t>
                      </a:r>
                      <a:r>
                        <a:rPr lang="en-US" sz="1100" dirty="0" smtClean="0">
                          <a:effectLst/>
                        </a:rPr>
                        <a:t>(Integer</a:t>
                      </a:r>
                      <a:r>
                        <a:rPr lang="en-US" sz="1100" baseline="0" dirty="0" smtClean="0">
                          <a:effectLst/>
                        </a:rPr>
                        <a:t> </a:t>
                      </a:r>
                      <a:r>
                        <a:rPr lang="en-US" sz="1100" baseline="0" dirty="0" err="1" smtClean="0">
                          <a:effectLst/>
                        </a:rPr>
                        <a:t>orderId</a:t>
                      </a:r>
                      <a:r>
                        <a:rPr lang="en-US" sz="1100" baseline="0" dirty="0" smtClean="0">
                          <a:effectLst/>
                        </a:rPr>
                        <a:t>):void</a:t>
                      </a:r>
                    </a:p>
                    <a:p>
                      <a:pPr marL="0" marR="0" algn="l">
                        <a:lnSpc>
                          <a:spcPct val="115000"/>
                        </a:lnSpc>
                        <a:spcBef>
                          <a:spcPts val="0"/>
                        </a:spcBef>
                        <a:spcAft>
                          <a:spcPts val="0"/>
                        </a:spcAft>
                      </a:pPr>
                      <a:r>
                        <a:rPr lang="en-US" sz="1100" baseline="0" dirty="0" smtClean="0">
                          <a:effectLst/>
                        </a:rPr>
                        <a:t>+</a:t>
                      </a:r>
                      <a:r>
                        <a:rPr lang="en-US" sz="1100" baseline="0" dirty="0" err="1" smtClean="0">
                          <a:effectLst/>
                        </a:rPr>
                        <a:t>rejectOrder</a:t>
                      </a:r>
                      <a:r>
                        <a:rPr lang="en-US" sz="1100" baseline="0" dirty="0" smtClean="0">
                          <a:effectLst/>
                        </a:rPr>
                        <a:t>(Integer </a:t>
                      </a:r>
                      <a:r>
                        <a:rPr lang="en-US" sz="1100" baseline="0" dirty="0" err="1" smtClean="0">
                          <a:effectLst/>
                        </a:rPr>
                        <a:t>orderid</a:t>
                      </a:r>
                      <a:r>
                        <a:rPr lang="en-US" sz="1100" baseline="0" dirty="0" smtClean="0">
                          <a:effectLst/>
                        </a:rPr>
                        <a:t>):void</a:t>
                      </a:r>
                    </a:p>
                    <a:p>
                      <a:pPr marL="0" marR="0" algn="l">
                        <a:lnSpc>
                          <a:spcPct val="115000"/>
                        </a:lnSpc>
                        <a:spcBef>
                          <a:spcPts val="0"/>
                        </a:spcBef>
                        <a:spcAft>
                          <a:spcPts val="0"/>
                        </a:spcAft>
                      </a:pPr>
                      <a:r>
                        <a:rPr lang="en-US" sz="1100" baseline="0" dirty="0" smtClean="0">
                          <a:effectLst/>
                        </a:rPr>
                        <a:t>+</a:t>
                      </a:r>
                      <a:r>
                        <a:rPr lang="en-US" sz="1100" baseline="0" dirty="0" err="1" smtClean="0">
                          <a:effectLst/>
                        </a:rPr>
                        <a:t>viewCompletedOrders</a:t>
                      </a:r>
                      <a:r>
                        <a:rPr lang="en-US" sz="1100" baseline="0" dirty="0" smtClean="0">
                          <a:effectLst/>
                        </a:rPr>
                        <a:t>():void</a:t>
                      </a:r>
                    </a:p>
                    <a:p>
                      <a:pPr marL="0" marR="0" algn="l">
                        <a:lnSpc>
                          <a:spcPct val="115000"/>
                        </a:lnSpc>
                        <a:spcBef>
                          <a:spcPts val="0"/>
                        </a:spcBef>
                        <a:spcAft>
                          <a:spcPts val="0"/>
                        </a:spcAft>
                      </a:pPr>
                      <a:r>
                        <a:rPr lang="en-US" sz="1100" baseline="0" dirty="0" smtClean="0">
                          <a:effectLst/>
                        </a:rPr>
                        <a:t>+</a:t>
                      </a:r>
                      <a:r>
                        <a:rPr lang="en-US" sz="1100" baseline="0" dirty="0" err="1" smtClean="0">
                          <a:effectLst/>
                        </a:rPr>
                        <a:t>viewIncompleteOrders</a:t>
                      </a:r>
                      <a:r>
                        <a:rPr lang="en-US" sz="1100" baseline="0" dirty="0" smtClean="0">
                          <a:effectLst/>
                        </a:rPr>
                        <a:t>():void</a:t>
                      </a:r>
                    </a:p>
                    <a:p>
                      <a:pPr marL="0" marR="0" algn="l">
                        <a:lnSpc>
                          <a:spcPct val="115000"/>
                        </a:lnSpc>
                        <a:spcBef>
                          <a:spcPts val="0"/>
                        </a:spcBef>
                        <a:spcAft>
                          <a:spcPts val="0"/>
                        </a:spcAft>
                      </a:pPr>
                      <a:r>
                        <a:rPr lang="en-US" sz="1100" baseline="0" dirty="0" smtClean="0">
                          <a:effectLst/>
                        </a:rPr>
                        <a:t>+</a:t>
                      </a:r>
                      <a:r>
                        <a:rPr lang="en-US" sz="1100" baseline="0" dirty="0" err="1" smtClean="0">
                          <a:effectLst/>
                        </a:rPr>
                        <a:t>viewCancelledOrders</a:t>
                      </a:r>
                      <a:r>
                        <a:rPr lang="en-US" sz="1100" baseline="0" dirty="0" smtClean="0">
                          <a:effectLst/>
                        </a:rPr>
                        <a:t>():void</a:t>
                      </a:r>
                      <a:endParaRPr lang="en-US" sz="1100" dirty="0">
                        <a:effectLst/>
                      </a:endParaRPr>
                    </a:p>
                  </a:txBody>
                  <a:tcPr marL="68580" marR="68580" marT="0" marB="0"/>
                </a:tc>
              </a:tr>
            </a:tbl>
          </a:graphicData>
        </a:graphic>
      </p:graphicFrame>
    </p:spTree>
    <p:extLst>
      <p:ext uri="{BB962C8B-B14F-4D97-AF65-F5344CB8AC3E}">
        <p14:creationId xmlns:p14="http://schemas.microsoft.com/office/powerpoint/2010/main" val="2159969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a:extLst>
              <a:ext uri="{FF2B5EF4-FFF2-40B4-BE49-F238E27FC236}">
                <a16:creationId xmlns="" xmlns:a16="http://schemas.microsoft.com/office/drawing/2014/main" id="{79E04065-74E5-4131-BC96-1A39598A0C12}"/>
              </a:ext>
            </a:extLst>
          </p:cNvPr>
          <p:cNvGrpSpPr/>
          <p:nvPr/>
        </p:nvGrpSpPr>
        <p:grpSpPr>
          <a:xfrm>
            <a:off x="5808663" y="1700808"/>
            <a:ext cx="6532888" cy="4666348"/>
            <a:chOff x="883543" y="689078"/>
            <a:chExt cx="6261693" cy="4472637"/>
          </a:xfrm>
        </p:grpSpPr>
        <p:pic>
          <p:nvPicPr>
            <p:cNvPr id="9" name="Picture 9">
              <a:extLst>
                <a:ext uri="{FF2B5EF4-FFF2-40B4-BE49-F238E27FC236}">
                  <a16:creationId xmlns="" xmlns:a16="http://schemas.microsoft.com/office/drawing/2014/main" id="{9A9DF974-7580-4718-8481-96496E692E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543" y="689078"/>
              <a:ext cx="6261693" cy="4472637"/>
            </a:xfrm>
            <a:prstGeom prst="rect">
              <a:avLst/>
            </a:prstGeom>
          </p:spPr>
        </p:pic>
        <p:sp>
          <p:nvSpPr>
            <p:cNvPr id="10" name="Rectangle 10">
              <a:extLst>
                <a:ext uri="{FF2B5EF4-FFF2-40B4-BE49-F238E27FC236}">
                  <a16:creationId xmlns="" xmlns:a16="http://schemas.microsoft.com/office/drawing/2014/main" id="{7EDAE222-F6C2-434F-9B56-298061BF6F41}"/>
                </a:ext>
              </a:extLst>
            </p:cNvPr>
            <p:cNvSpPr/>
            <p:nvPr/>
          </p:nvSpPr>
          <p:spPr>
            <a:xfrm>
              <a:off x="1604754" y="1034925"/>
              <a:ext cx="4701211" cy="2622676"/>
            </a:xfrm>
            <a:prstGeom prst="rect">
              <a:avLst/>
            </a:prstGeom>
            <a:gradFill flip="none" rotWithShape="1">
              <a:gsLst>
                <a:gs pos="44000">
                  <a:schemeClr val="tx1"/>
                </a:gs>
                <a:gs pos="100000">
                  <a:schemeClr val="tx1">
                    <a:lumMod val="65000"/>
                    <a:lumOff val="3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pt-PT" sz="3599">
                <a:solidFill>
                  <a:prstClr val="white"/>
                </a:solidFill>
                <a:latin typeface="Segoe UI"/>
              </a:endParaRPr>
            </a:p>
          </p:txBody>
        </p:sp>
      </p:grpSp>
      <p:pic>
        <p:nvPicPr>
          <p:cNvPr id="32" name="Picture Placeholder 31">
            <a:extLst>
              <a:ext uri="{FF2B5EF4-FFF2-40B4-BE49-F238E27FC236}">
                <a16:creationId xmlns="" xmlns:a16="http://schemas.microsoft.com/office/drawing/2014/main" id="{D4E5608B-6953-46AC-B3F2-71030BD64E41}"/>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8397" b="8397"/>
          <a:stretch>
            <a:fillRect/>
          </a:stretch>
        </p:blipFill>
        <p:spPr/>
      </p:pic>
      <p:sp>
        <p:nvSpPr>
          <p:cNvPr id="6" name="Title 5">
            <a:extLst>
              <a:ext uri="{FF2B5EF4-FFF2-40B4-BE49-F238E27FC236}">
                <a16:creationId xmlns="" xmlns:a16="http://schemas.microsoft.com/office/drawing/2014/main" id="{A0EE5D9E-3D70-42C7-9CC1-A418A235A14F}"/>
              </a:ext>
            </a:extLst>
          </p:cNvPr>
          <p:cNvSpPr>
            <a:spLocks noGrp="1"/>
          </p:cNvSpPr>
          <p:nvPr>
            <p:ph type="title"/>
          </p:nvPr>
        </p:nvSpPr>
        <p:spPr/>
        <p:txBody>
          <a:bodyPr/>
          <a:lstStyle/>
          <a:p>
            <a:r>
              <a:rPr lang="en-US" dirty="0"/>
              <a:t>Questions</a:t>
            </a:r>
            <a:endParaRPr lang="pt-PT" dirty="0"/>
          </a:p>
        </p:txBody>
      </p:sp>
      <p:pic>
        <p:nvPicPr>
          <p:cNvPr id="26" name="Graphic 25">
            <a:extLst>
              <a:ext uri="{FF2B5EF4-FFF2-40B4-BE49-F238E27FC236}">
                <a16:creationId xmlns="" xmlns:a16="http://schemas.microsoft.com/office/drawing/2014/main" id="{816F266F-04BF-48FD-AE96-A6357BAEBEC7}"/>
              </a:ext>
            </a:extLst>
          </p:cNvPr>
          <p:cNvPicPr>
            <a:picLocks noChangeAspect="1"/>
          </p:cNvPicPr>
          <p:nvPr/>
        </p:nvPicPr>
        <p:blipFill rotWithShape="1">
          <a:blip r:embed="rId4">
            <a:extLst>
              <a:ext uri="{96DAC541-7B7A-43D3-8B79-37D633B846F1}">
                <asvg:svgBlip xmlns:asvg="http://schemas.microsoft.com/office/drawing/2016/SVG/main" xmlns="" r:embed="rId5"/>
              </a:ext>
            </a:extLst>
          </a:blip>
          <a:srcRect l="81836" t="-4713" b="16530"/>
          <a:stretch/>
        </p:blipFill>
        <p:spPr>
          <a:xfrm>
            <a:off x="11491419" y="164829"/>
            <a:ext cx="424356" cy="459624"/>
          </a:xfrm>
          <a:prstGeom prst="rect">
            <a:avLst/>
          </a:prstGeom>
        </p:spPr>
      </p:pic>
      <p:pic>
        <p:nvPicPr>
          <p:cNvPr id="31" name="Graphic 30" descr="Help">
            <a:extLst>
              <a:ext uri="{FF2B5EF4-FFF2-40B4-BE49-F238E27FC236}">
                <a16:creationId xmlns="" xmlns:a16="http://schemas.microsoft.com/office/drawing/2014/main" id="{E65D6620-25C0-47BF-93E4-C0B923703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1290915" y="2245657"/>
            <a:ext cx="3303495" cy="3303495"/>
          </a:xfrm>
          <a:prstGeom prst="rect">
            <a:avLst/>
          </a:prstGeom>
        </p:spPr>
      </p:pic>
    </p:spTree>
    <p:extLst>
      <p:ext uri="{BB962C8B-B14F-4D97-AF65-F5344CB8AC3E}">
        <p14:creationId xmlns:p14="http://schemas.microsoft.com/office/powerpoint/2010/main" val="1087322733"/>
      </p:ext>
    </p:extLst>
  </p:cSld>
  <p:clrMapOvr>
    <a:masterClrMapping/>
  </p:clrMapOvr>
  <p:timing>
    <p:tnLst>
      <p:par>
        <p:cTn id="1" dur="indefinite" restart="never" nodeType="tmRoot"/>
      </p:par>
    </p:tnLst>
  </p:timing>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14D83F11-89F6-4441-B5DC-94FD0DFB8031}"/>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B065CD12-128C-4DBC-873E-82FC4B88A761}"/>
    </a:ext>
  </a:extLst>
</a:theme>
</file>

<file path=ppt/theme/theme4.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B504A320-BF0C-4A8E-8664-9644A9AF95DC}"/>
    </a:ext>
  </a:extLst>
</a:theme>
</file>

<file path=ppt/theme/theme5.xml><?xml version="1.0" encoding="utf-8"?>
<a:theme xmlns:a="http://schemas.openxmlformats.org/drawingml/2006/main" name="1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ésentation1" id="{F4EDDD86-B8A8-46E1-81BA-C40220CF151C}" vid="{14D83F11-89F6-4441-B5DC-94FD0DFB803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12" ma:contentTypeDescription="Create a new document." ma:contentTypeScope="" ma:versionID="db045e7d1992db9cfc8b663ee4dda2d2">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a2bd43f3c01a0467341ff5ba4dd99e21"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Level xmlns="26bed2a0-a239-4228-bd8e-b46f54fc12da">L1</Level>
    <Material_x0020_Type xmlns="26bed2a0-a239-4228-bd8e-b46f54fc12da">Class book</Material_x0020_Type>
    <Category xmlns="26bed2a0-a239-4228-bd8e-b46f54fc12da">Module Artifact</Category>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27C1CF7-5BEC-4DFA-8A3F-F8B719510B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26bed2a0-a239-4228-bd8e-b46f54fc1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492FA4D-2885-43BF-84F9-6FD5B3C172AA}">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6bed2a0-a239-4228-bd8e-b46f54fc12da"/>
    <ds:schemaRef ds:uri="http://schemas.microsoft.com/sharepoint/v3/fields"/>
    <ds:schemaRef ds:uri="http://www.w3.org/XML/1998/namespace"/>
    <ds:schemaRef ds:uri="http://purl.org/dc/dcmitype/"/>
  </ds:schemaRefs>
</ds:datastoreItem>
</file>

<file path=customXml/itemProps3.xml><?xml version="1.0" encoding="utf-8"?>
<ds:datastoreItem xmlns:ds="http://schemas.openxmlformats.org/officeDocument/2006/customXml" ds:itemID="{BEC95F5B-AB35-40B8-B7CD-290AC6E928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10943</TotalTime>
  <Words>761</Words>
  <Application>Microsoft Office PowerPoint</Application>
  <PresentationFormat>Custom</PresentationFormat>
  <Paragraphs>168</Paragraphs>
  <Slides>10</Slides>
  <Notes>0</Notes>
  <HiddenSlides>0</HiddenSlides>
  <MMClips>0</MMClips>
  <ScaleCrop>false</ScaleCrop>
  <HeadingPairs>
    <vt:vector size="4" baseType="variant">
      <vt:variant>
        <vt:lpstr>Theme</vt:lpstr>
      </vt:variant>
      <vt:variant>
        <vt:i4>5</vt:i4>
      </vt:variant>
      <vt:variant>
        <vt:lpstr>Slide Titles</vt:lpstr>
      </vt:variant>
      <vt:variant>
        <vt:i4>10</vt:i4>
      </vt:variant>
    </vt:vector>
  </HeadingPairs>
  <TitlesOfParts>
    <vt:vector size="15" baseType="lpstr">
      <vt:lpstr>Capgemini 2017_Cover slides</vt:lpstr>
      <vt:lpstr>Content Layouts</vt:lpstr>
      <vt:lpstr>Content and Image Layouts</vt:lpstr>
      <vt:lpstr>Section slides</vt:lpstr>
      <vt:lpstr>1_Content Layouts</vt:lpstr>
      <vt:lpstr>PowerPoint Presentation</vt:lpstr>
      <vt:lpstr>Problem Statement</vt:lpstr>
      <vt:lpstr>PowerPoint Presentation</vt:lpstr>
      <vt:lpstr>Plan</vt:lpstr>
      <vt:lpstr>PowerPoint Presentation</vt:lpstr>
      <vt:lpstr>PowerPoint Presentation</vt:lpstr>
      <vt:lpstr>PowerPoint Presentation</vt:lpstr>
      <vt:lpstr>PowerPoint Presentation</vt:lpstr>
      <vt:lpstr>Questions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Kulkarni, Sagar</dc:creator>
  <cp:lastModifiedBy>Prasad</cp:lastModifiedBy>
  <cp:revision>91</cp:revision>
  <dcterms:created xsi:type="dcterms:W3CDTF">2018-05-28T05:37:39Z</dcterms:created>
  <dcterms:modified xsi:type="dcterms:W3CDTF">2022-09-28T18:43:30Z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0x010100064F797F9BD2124B9B89E1787624A7F8</vt:lpwstr>
  </property>
</Properties>
</file>